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C43"/>
    <a:srgbClr val="E9D8C5"/>
    <a:srgbClr val="FFD78E"/>
    <a:srgbClr val="56270F"/>
    <a:srgbClr val="EEFF5A"/>
    <a:srgbClr val="00F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45"/>
    <p:restoredTop sz="94648"/>
  </p:normalViewPr>
  <p:slideViewPr>
    <p:cSldViewPr snapToGrid="0" snapToObjects="1">
      <p:cViewPr varScale="1">
        <p:scale>
          <a:sx n="95" d="100"/>
          <a:sy n="95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087016-5E6A-F34A-846A-C307FABCCD3B}" type="doc">
      <dgm:prSet loTypeId="urn:microsoft.com/office/officeart/2005/8/layout/radial5" loCatId="" qsTypeId="urn:microsoft.com/office/officeart/2005/8/quickstyle/3d6" qsCatId="3D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8D0F1555-92D9-0F4A-87D7-C7C50026D8F1}">
      <dgm:prSet phldrT="[Текст]" custT="1"/>
      <dgm:spPr/>
      <dgm:t>
        <a:bodyPr/>
        <a:lstStyle/>
        <a:p>
          <a:r>
            <a:rPr lang="ru-RU" sz="2800" dirty="0" err="1"/>
            <a:t>Вогонь</a:t>
          </a:r>
          <a:endParaRPr lang="ru-RU" sz="2800" dirty="0"/>
        </a:p>
      </dgm:t>
    </dgm:pt>
    <dgm:pt modelId="{C5AD672E-408E-0E46-84A6-614CEA3E7948}" type="parTrans" cxnId="{53AE124B-BB2B-D248-B9E9-B66A263E1AB3}">
      <dgm:prSet/>
      <dgm:spPr/>
      <dgm:t>
        <a:bodyPr/>
        <a:lstStyle/>
        <a:p>
          <a:endParaRPr lang="ru-RU"/>
        </a:p>
      </dgm:t>
    </dgm:pt>
    <dgm:pt modelId="{DBDEF149-3839-8D49-8B0A-CF4CFB792C7E}" type="sibTrans" cxnId="{53AE124B-BB2B-D248-B9E9-B66A263E1AB3}">
      <dgm:prSet/>
      <dgm:spPr/>
      <dgm:t>
        <a:bodyPr/>
        <a:lstStyle/>
        <a:p>
          <a:endParaRPr lang="ru-RU"/>
        </a:p>
      </dgm:t>
    </dgm:pt>
    <dgm:pt modelId="{5F73C07E-C510-FA4C-A3D8-B5E045CF9A24}">
      <dgm:prSet phldrT="[Текст]" custT="1"/>
      <dgm:spPr/>
      <dgm:t>
        <a:bodyPr/>
        <a:lstStyle/>
        <a:p>
          <a:r>
            <a:rPr lang="ru-RU" sz="1800" dirty="0" err="1"/>
            <a:t>Робить</a:t>
          </a:r>
          <a:r>
            <a:rPr lang="ru-RU" sz="1800" dirty="0"/>
            <a:t> </a:t>
          </a:r>
          <a:r>
            <a:rPr lang="ru-RU" sz="1800" dirty="0" err="1"/>
            <a:t>їжу</a:t>
          </a:r>
          <a:r>
            <a:rPr lang="ru-RU" sz="1800" dirty="0"/>
            <a:t> </a:t>
          </a:r>
          <a:r>
            <a:rPr lang="ru-RU" sz="1800" dirty="0" err="1"/>
            <a:t>їстівною</a:t>
          </a:r>
          <a:endParaRPr lang="ru-RU" sz="1800" dirty="0"/>
        </a:p>
      </dgm:t>
    </dgm:pt>
    <dgm:pt modelId="{C48E5598-4CBF-E445-8ABA-87BD014F80EB}" type="parTrans" cxnId="{2851BD72-B29B-0548-9744-50E82FA9AD7D}">
      <dgm:prSet/>
      <dgm:spPr/>
      <dgm:t>
        <a:bodyPr/>
        <a:lstStyle/>
        <a:p>
          <a:endParaRPr lang="ru-RU"/>
        </a:p>
      </dgm:t>
    </dgm:pt>
    <dgm:pt modelId="{03595739-85BE-3A4C-A07E-AE5509F7127F}" type="sibTrans" cxnId="{2851BD72-B29B-0548-9744-50E82FA9AD7D}">
      <dgm:prSet/>
      <dgm:spPr/>
      <dgm:t>
        <a:bodyPr/>
        <a:lstStyle/>
        <a:p>
          <a:endParaRPr lang="ru-RU"/>
        </a:p>
      </dgm:t>
    </dgm:pt>
    <dgm:pt modelId="{8CFF4AF1-903A-9D4D-A5A7-7B3D7010E4E8}">
      <dgm:prSet phldrT="[Текст]" custT="1"/>
      <dgm:spPr/>
      <dgm:t>
        <a:bodyPr/>
        <a:lstStyle/>
        <a:p>
          <a:r>
            <a:rPr lang="ru-RU" sz="1800" dirty="0" err="1"/>
            <a:t>Світить</a:t>
          </a:r>
          <a:r>
            <a:rPr lang="ru-RU" sz="1800" dirty="0"/>
            <a:t> у </a:t>
          </a:r>
          <a:r>
            <a:rPr lang="ru-RU" sz="1800" dirty="0" err="1"/>
            <a:t>темряві</a:t>
          </a:r>
          <a:endParaRPr lang="ru-RU" sz="1800" dirty="0"/>
        </a:p>
      </dgm:t>
    </dgm:pt>
    <dgm:pt modelId="{56B6E3D4-8BAE-3245-B925-23C7593D7488}" type="parTrans" cxnId="{82E8FF94-80E4-1D4F-8058-2B5EFE665FA6}">
      <dgm:prSet/>
      <dgm:spPr/>
      <dgm:t>
        <a:bodyPr/>
        <a:lstStyle/>
        <a:p>
          <a:endParaRPr lang="ru-RU"/>
        </a:p>
      </dgm:t>
    </dgm:pt>
    <dgm:pt modelId="{0CE94E21-1393-6E4B-BD82-F4F5B22E23EC}" type="sibTrans" cxnId="{82E8FF94-80E4-1D4F-8058-2B5EFE665FA6}">
      <dgm:prSet/>
      <dgm:spPr/>
      <dgm:t>
        <a:bodyPr/>
        <a:lstStyle/>
        <a:p>
          <a:endParaRPr lang="ru-RU"/>
        </a:p>
      </dgm:t>
    </dgm:pt>
    <dgm:pt modelId="{96E74029-D836-F74C-BC98-D198398D28DD}">
      <dgm:prSet phldrT="[Текст]" custT="1"/>
      <dgm:spPr/>
      <dgm:t>
        <a:bodyPr/>
        <a:lstStyle/>
        <a:p>
          <a:r>
            <a:rPr lang="ru-RU" sz="1800" dirty="0" err="1"/>
            <a:t>Допомогає</a:t>
          </a:r>
          <a:r>
            <a:rPr lang="ru-RU" sz="1800" dirty="0"/>
            <a:t> у </a:t>
          </a:r>
          <a:r>
            <a:rPr lang="ru-RU" sz="1800" dirty="0" err="1"/>
            <a:t>побуті</a:t>
          </a:r>
          <a:endParaRPr lang="ru-RU" sz="1800" dirty="0"/>
        </a:p>
      </dgm:t>
    </dgm:pt>
    <dgm:pt modelId="{A30BA208-A194-384B-92EC-4AF07A516924}" type="parTrans" cxnId="{C46DDC90-A875-CA43-B110-62C18B9A47FA}">
      <dgm:prSet/>
      <dgm:spPr/>
      <dgm:t>
        <a:bodyPr/>
        <a:lstStyle/>
        <a:p>
          <a:endParaRPr lang="ru-RU"/>
        </a:p>
      </dgm:t>
    </dgm:pt>
    <dgm:pt modelId="{0D0161AC-E876-E945-8C0D-082D2DB22F3D}" type="sibTrans" cxnId="{C46DDC90-A875-CA43-B110-62C18B9A47FA}">
      <dgm:prSet/>
      <dgm:spPr/>
      <dgm:t>
        <a:bodyPr/>
        <a:lstStyle/>
        <a:p>
          <a:endParaRPr lang="ru-RU"/>
        </a:p>
      </dgm:t>
    </dgm:pt>
    <dgm:pt modelId="{77AEB576-D893-8043-AB56-C378E0F2FA10}">
      <dgm:prSet phldrT="[Текст]" custT="1"/>
      <dgm:spPr/>
      <dgm:t>
        <a:bodyPr/>
        <a:lstStyle/>
        <a:p>
          <a:r>
            <a:rPr lang="ru-RU" sz="1800" dirty="0" err="1"/>
            <a:t>Зігріває</a:t>
          </a:r>
          <a:endParaRPr lang="ru-RU" sz="1800" dirty="0"/>
        </a:p>
      </dgm:t>
    </dgm:pt>
    <dgm:pt modelId="{39582111-DF38-3549-82C7-4968B780C4D7}" type="parTrans" cxnId="{CD6E8CD5-39E9-A84D-99E1-81EA4BA53A33}">
      <dgm:prSet/>
      <dgm:spPr/>
      <dgm:t>
        <a:bodyPr/>
        <a:lstStyle/>
        <a:p>
          <a:endParaRPr lang="ru-RU"/>
        </a:p>
      </dgm:t>
    </dgm:pt>
    <dgm:pt modelId="{E5F94C8D-F0D4-0040-BF39-DDCDF78125B8}" type="sibTrans" cxnId="{CD6E8CD5-39E9-A84D-99E1-81EA4BA53A33}">
      <dgm:prSet/>
      <dgm:spPr/>
      <dgm:t>
        <a:bodyPr/>
        <a:lstStyle/>
        <a:p>
          <a:endParaRPr lang="ru-RU"/>
        </a:p>
      </dgm:t>
    </dgm:pt>
    <dgm:pt modelId="{9DC0A282-53D5-9746-AE5A-5FB66CDD7DFA}">
      <dgm:prSet phldrT="[Текст]" custT="1"/>
      <dgm:spPr/>
      <dgm:t>
        <a:bodyPr/>
        <a:lstStyle/>
        <a:p>
          <a:r>
            <a:rPr lang="ru-RU" sz="1800" dirty="0" err="1"/>
            <a:t>Відганяє</a:t>
          </a:r>
          <a:r>
            <a:rPr lang="ru-RU" sz="1800" dirty="0"/>
            <a:t> диких </a:t>
          </a:r>
          <a:r>
            <a:rPr lang="ru-RU" sz="1800" dirty="0" err="1"/>
            <a:t>звірів</a:t>
          </a:r>
          <a:endParaRPr lang="ru-RU" sz="1800" dirty="0"/>
        </a:p>
      </dgm:t>
    </dgm:pt>
    <dgm:pt modelId="{5780B998-7F0D-3E45-A324-6F86FB231070}" type="parTrans" cxnId="{CF306103-3088-AA49-9AD2-D7763E4A5074}">
      <dgm:prSet/>
      <dgm:spPr/>
      <dgm:t>
        <a:bodyPr/>
        <a:lstStyle/>
        <a:p>
          <a:endParaRPr lang="ru-RU"/>
        </a:p>
      </dgm:t>
    </dgm:pt>
    <dgm:pt modelId="{5211705B-A6DD-384A-BC09-61C967A2E9A9}" type="sibTrans" cxnId="{CF306103-3088-AA49-9AD2-D7763E4A5074}">
      <dgm:prSet/>
      <dgm:spPr/>
      <dgm:t>
        <a:bodyPr/>
        <a:lstStyle/>
        <a:p>
          <a:endParaRPr lang="ru-RU"/>
        </a:p>
      </dgm:t>
    </dgm:pt>
    <dgm:pt modelId="{9F6002DD-A2E3-3C43-83A3-BEDF801C8C80}" type="pres">
      <dgm:prSet presAssocID="{72087016-5E6A-F34A-846A-C307FABCCD3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23859D2-4D81-EB4B-BA52-7F51930E331D}" type="pres">
      <dgm:prSet presAssocID="{8D0F1555-92D9-0F4A-87D7-C7C50026D8F1}" presName="centerShape" presStyleLbl="node0" presStyleIdx="0" presStyleCnt="1"/>
      <dgm:spPr/>
    </dgm:pt>
    <dgm:pt modelId="{C1E637C9-17D9-D647-A67F-E3ABD7F1EBF5}" type="pres">
      <dgm:prSet presAssocID="{C48E5598-4CBF-E445-8ABA-87BD014F80EB}" presName="parTrans" presStyleLbl="sibTrans2D1" presStyleIdx="0" presStyleCnt="5"/>
      <dgm:spPr/>
    </dgm:pt>
    <dgm:pt modelId="{3214E95E-A533-2243-961A-414277C69E1A}" type="pres">
      <dgm:prSet presAssocID="{C48E5598-4CBF-E445-8ABA-87BD014F80EB}" presName="connectorText" presStyleLbl="sibTrans2D1" presStyleIdx="0" presStyleCnt="5"/>
      <dgm:spPr/>
    </dgm:pt>
    <dgm:pt modelId="{17143F13-2F79-B944-A938-E56E643F6406}" type="pres">
      <dgm:prSet presAssocID="{5F73C07E-C510-FA4C-A3D8-B5E045CF9A24}" presName="node" presStyleLbl="node1" presStyleIdx="0" presStyleCnt="5">
        <dgm:presLayoutVars>
          <dgm:bulletEnabled val="1"/>
        </dgm:presLayoutVars>
      </dgm:prSet>
      <dgm:spPr/>
    </dgm:pt>
    <dgm:pt modelId="{5B77BB45-6220-584B-B25B-1EF9B5DC6847}" type="pres">
      <dgm:prSet presAssocID="{56B6E3D4-8BAE-3245-B925-23C7593D7488}" presName="parTrans" presStyleLbl="sibTrans2D1" presStyleIdx="1" presStyleCnt="5"/>
      <dgm:spPr/>
    </dgm:pt>
    <dgm:pt modelId="{948DCF72-F1DE-6441-A97D-465CD4D3FB32}" type="pres">
      <dgm:prSet presAssocID="{56B6E3D4-8BAE-3245-B925-23C7593D7488}" presName="connectorText" presStyleLbl="sibTrans2D1" presStyleIdx="1" presStyleCnt="5"/>
      <dgm:spPr/>
    </dgm:pt>
    <dgm:pt modelId="{CF1F0304-BDFA-8B4F-B20E-5EF774D0AFC8}" type="pres">
      <dgm:prSet presAssocID="{8CFF4AF1-903A-9D4D-A5A7-7B3D7010E4E8}" presName="node" presStyleLbl="node1" presStyleIdx="1" presStyleCnt="5">
        <dgm:presLayoutVars>
          <dgm:bulletEnabled val="1"/>
        </dgm:presLayoutVars>
      </dgm:prSet>
      <dgm:spPr/>
    </dgm:pt>
    <dgm:pt modelId="{4E2AE1D6-CC8E-5649-BE05-01A9686C71E2}" type="pres">
      <dgm:prSet presAssocID="{A30BA208-A194-384B-92EC-4AF07A516924}" presName="parTrans" presStyleLbl="sibTrans2D1" presStyleIdx="2" presStyleCnt="5"/>
      <dgm:spPr/>
    </dgm:pt>
    <dgm:pt modelId="{AD38EBB0-A154-5241-8DBB-E59DD8737C93}" type="pres">
      <dgm:prSet presAssocID="{A30BA208-A194-384B-92EC-4AF07A516924}" presName="connectorText" presStyleLbl="sibTrans2D1" presStyleIdx="2" presStyleCnt="5"/>
      <dgm:spPr/>
    </dgm:pt>
    <dgm:pt modelId="{AFB119A1-75E5-7B48-A3B2-A97220111892}" type="pres">
      <dgm:prSet presAssocID="{96E74029-D836-F74C-BC98-D198398D28DD}" presName="node" presStyleLbl="node1" presStyleIdx="2" presStyleCnt="5">
        <dgm:presLayoutVars>
          <dgm:bulletEnabled val="1"/>
        </dgm:presLayoutVars>
      </dgm:prSet>
      <dgm:spPr/>
    </dgm:pt>
    <dgm:pt modelId="{50BDAEC7-66E4-9640-86FF-43E583C02974}" type="pres">
      <dgm:prSet presAssocID="{39582111-DF38-3549-82C7-4968B780C4D7}" presName="parTrans" presStyleLbl="sibTrans2D1" presStyleIdx="3" presStyleCnt="5"/>
      <dgm:spPr/>
    </dgm:pt>
    <dgm:pt modelId="{E79CB82A-BDC8-8B4E-AE88-86A904094D55}" type="pres">
      <dgm:prSet presAssocID="{39582111-DF38-3549-82C7-4968B780C4D7}" presName="connectorText" presStyleLbl="sibTrans2D1" presStyleIdx="3" presStyleCnt="5"/>
      <dgm:spPr/>
    </dgm:pt>
    <dgm:pt modelId="{8C0976D1-D72D-B841-9F8D-8147AA246BCD}" type="pres">
      <dgm:prSet presAssocID="{77AEB576-D893-8043-AB56-C378E0F2FA10}" presName="node" presStyleLbl="node1" presStyleIdx="3" presStyleCnt="5">
        <dgm:presLayoutVars>
          <dgm:bulletEnabled val="1"/>
        </dgm:presLayoutVars>
      </dgm:prSet>
      <dgm:spPr/>
    </dgm:pt>
    <dgm:pt modelId="{D554B74C-7CC5-7F48-A6CC-CB441CAC1DEF}" type="pres">
      <dgm:prSet presAssocID="{5780B998-7F0D-3E45-A324-6F86FB231070}" presName="parTrans" presStyleLbl="sibTrans2D1" presStyleIdx="4" presStyleCnt="5"/>
      <dgm:spPr/>
    </dgm:pt>
    <dgm:pt modelId="{5A2AF894-42CA-F04B-8CF7-C4C984B319CA}" type="pres">
      <dgm:prSet presAssocID="{5780B998-7F0D-3E45-A324-6F86FB231070}" presName="connectorText" presStyleLbl="sibTrans2D1" presStyleIdx="4" presStyleCnt="5"/>
      <dgm:spPr/>
    </dgm:pt>
    <dgm:pt modelId="{22F82D83-EE00-484B-96B1-F0CAC529522E}" type="pres">
      <dgm:prSet presAssocID="{9DC0A282-53D5-9746-AE5A-5FB66CDD7DFA}" presName="node" presStyleLbl="node1" presStyleIdx="4" presStyleCnt="5">
        <dgm:presLayoutVars>
          <dgm:bulletEnabled val="1"/>
        </dgm:presLayoutVars>
      </dgm:prSet>
      <dgm:spPr/>
    </dgm:pt>
  </dgm:ptLst>
  <dgm:cxnLst>
    <dgm:cxn modelId="{0BAED401-B3B1-5B43-A684-B7D0D5F6D156}" type="presOf" srcId="{C48E5598-4CBF-E445-8ABA-87BD014F80EB}" destId="{C1E637C9-17D9-D647-A67F-E3ABD7F1EBF5}" srcOrd="0" destOrd="0" presId="urn:microsoft.com/office/officeart/2005/8/layout/radial5"/>
    <dgm:cxn modelId="{EB0D2503-89B7-8841-A876-CB1492EF833B}" type="presOf" srcId="{39582111-DF38-3549-82C7-4968B780C4D7}" destId="{E79CB82A-BDC8-8B4E-AE88-86A904094D55}" srcOrd="1" destOrd="0" presId="urn:microsoft.com/office/officeart/2005/8/layout/radial5"/>
    <dgm:cxn modelId="{CF306103-3088-AA49-9AD2-D7763E4A5074}" srcId="{8D0F1555-92D9-0F4A-87D7-C7C50026D8F1}" destId="{9DC0A282-53D5-9746-AE5A-5FB66CDD7DFA}" srcOrd="4" destOrd="0" parTransId="{5780B998-7F0D-3E45-A324-6F86FB231070}" sibTransId="{5211705B-A6DD-384A-BC09-61C967A2E9A9}"/>
    <dgm:cxn modelId="{4714CE11-392E-B542-84FB-441BA5779D0A}" type="presOf" srcId="{A30BA208-A194-384B-92EC-4AF07A516924}" destId="{4E2AE1D6-CC8E-5649-BE05-01A9686C71E2}" srcOrd="0" destOrd="0" presId="urn:microsoft.com/office/officeart/2005/8/layout/radial5"/>
    <dgm:cxn modelId="{47624E14-D2DD-4C4B-8ADC-E6BBF66A7697}" type="presOf" srcId="{96E74029-D836-F74C-BC98-D198398D28DD}" destId="{AFB119A1-75E5-7B48-A3B2-A97220111892}" srcOrd="0" destOrd="0" presId="urn:microsoft.com/office/officeart/2005/8/layout/radial5"/>
    <dgm:cxn modelId="{2CC5E420-B814-4A44-A711-B3E47A43691A}" type="presOf" srcId="{5780B998-7F0D-3E45-A324-6F86FB231070}" destId="{D554B74C-7CC5-7F48-A6CC-CB441CAC1DEF}" srcOrd="0" destOrd="0" presId="urn:microsoft.com/office/officeart/2005/8/layout/radial5"/>
    <dgm:cxn modelId="{B48E8B25-2861-2C40-9654-969639F99098}" type="presOf" srcId="{56B6E3D4-8BAE-3245-B925-23C7593D7488}" destId="{948DCF72-F1DE-6441-A97D-465CD4D3FB32}" srcOrd="1" destOrd="0" presId="urn:microsoft.com/office/officeart/2005/8/layout/radial5"/>
    <dgm:cxn modelId="{5AE22D32-D391-ED4C-BA23-02B1008C2500}" type="presOf" srcId="{8D0F1555-92D9-0F4A-87D7-C7C50026D8F1}" destId="{123859D2-4D81-EB4B-BA52-7F51930E331D}" srcOrd="0" destOrd="0" presId="urn:microsoft.com/office/officeart/2005/8/layout/radial5"/>
    <dgm:cxn modelId="{3487033E-F72E-F942-A2A0-E59B2712E841}" type="presOf" srcId="{9DC0A282-53D5-9746-AE5A-5FB66CDD7DFA}" destId="{22F82D83-EE00-484B-96B1-F0CAC529522E}" srcOrd="0" destOrd="0" presId="urn:microsoft.com/office/officeart/2005/8/layout/radial5"/>
    <dgm:cxn modelId="{53AE124B-BB2B-D248-B9E9-B66A263E1AB3}" srcId="{72087016-5E6A-F34A-846A-C307FABCCD3B}" destId="{8D0F1555-92D9-0F4A-87D7-C7C50026D8F1}" srcOrd="0" destOrd="0" parTransId="{C5AD672E-408E-0E46-84A6-614CEA3E7948}" sibTransId="{DBDEF149-3839-8D49-8B0A-CF4CFB792C7E}"/>
    <dgm:cxn modelId="{8F27D464-A091-BC4D-9F8B-3B0920F2200A}" type="presOf" srcId="{5F73C07E-C510-FA4C-A3D8-B5E045CF9A24}" destId="{17143F13-2F79-B944-A938-E56E643F6406}" srcOrd="0" destOrd="0" presId="urn:microsoft.com/office/officeart/2005/8/layout/radial5"/>
    <dgm:cxn modelId="{744CE86A-26DF-DD44-8FF2-54C9A0563664}" type="presOf" srcId="{77AEB576-D893-8043-AB56-C378E0F2FA10}" destId="{8C0976D1-D72D-B841-9F8D-8147AA246BCD}" srcOrd="0" destOrd="0" presId="urn:microsoft.com/office/officeart/2005/8/layout/radial5"/>
    <dgm:cxn modelId="{2851BD72-B29B-0548-9744-50E82FA9AD7D}" srcId="{8D0F1555-92D9-0F4A-87D7-C7C50026D8F1}" destId="{5F73C07E-C510-FA4C-A3D8-B5E045CF9A24}" srcOrd="0" destOrd="0" parTransId="{C48E5598-4CBF-E445-8ABA-87BD014F80EB}" sibTransId="{03595739-85BE-3A4C-A07E-AE5509F7127F}"/>
    <dgm:cxn modelId="{C46DDC90-A875-CA43-B110-62C18B9A47FA}" srcId="{8D0F1555-92D9-0F4A-87D7-C7C50026D8F1}" destId="{96E74029-D836-F74C-BC98-D198398D28DD}" srcOrd="2" destOrd="0" parTransId="{A30BA208-A194-384B-92EC-4AF07A516924}" sibTransId="{0D0161AC-E876-E945-8C0D-082D2DB22F3D}"/>
    <dgm:cxn modelId="{82E8FF94-80E4-1D4F-8058-2B5EFE665FA6}" srcId="{8D0F1555-92D9-0F4A-87D7-C7C50026D8F1}" destId="{8CFF4AF1-903A-9D4D-A5A7-7B3D7010E4E8}" srcOrd="1" destOrd="0" parTransId="{56B6E3D4-8BAE-3245-B925-23C7593D7488}" sibTransId="{0CE94E21-1393-6E4B-BD82-F4F5B22E23EC}"/>
    <dgm:cxn modelId="{ED2B22AE-9643-5545-84BC-3431F6E3AF0B}" type="presOf" srcId="{A30BA208-A194-384B-92EC-4AF07A516924}" destId="{AD38EBB0-A154-5241-8DBB-E59DD8737C93}" srcOrd="1" destOrd="0" presId="urn:microsoft.com/office/officeart/2005/8/layout/radial5"/>
    <dgm:cxn modelId="{DC8089BB-DB32-CA46-827D-F2C1B980217D}" type="presOf" srcId="{5780B998-7F0D-3E45-A324-6F86FB231070}" destId="{5A2AF894-42CA-F04B-8CF7-C4C984B319CA}" srcOrd="1" destOrd="0" presId="urn:microsoft.com/office/officeart/2005/8/layout/radial5"/>
    <dgm:cxn modelId="{6DE1F6D3-4179-7A44-9C6A-8CF25F782DA5}" type="presOf" srcId="{72087016-5E6A-F34A-846A-C307FABCCD3B}" destId="{9F6002DD-A2E3-3C43-83A3-BEDF801C8C80}" srcOrd="0" destOrd="0" presId="urn:microsoft.com/office/officeart/2005/8/layout/radial5"/>
    <dgm:cxn modelId="{CD6E8CD5-39E9-A84D-99E1-81EA4BA53A33}" srcId="{8D0F1555-92D9-0F4A-87D7-C7C50026D8F1}" destId="{77AEB576-D893-8043-AB56-C378E0F2FA10}" srcOrd="3" destOrd="0" parTransId="{39582111-DF38-3549-82C7-4968B780C4D7}" sibTransId="{E5F94C8D-F0D4-0040-BF39-DDCDF78125B8}"/>
    <dgm:cxn modelId="{59214FDC-BD6D-E748-B2AF-191237E9258F}" type="presOf" srcId="{39582111-DF38-3549-82C7-4968B780C4D7}" destId="{50BDAEC7-66E4-9640-86FF-43E583C02974}" srcOrd="0" destOrd="0" presId="urn:microsoft.com/office/officeart/2005/8/layout/radial5"/>
    <dgm:cxn modelId="{89FEF1F9-7D5F-204D-8F51-41DA85D881D8}" type="presOf" srcId="{56B6E3D4-8BAE-3245-B925-23C7593D7488}" destId="{5B77BB45-6220-584B-B25B-1EF9B5DC6847}" srcOrd="0" destOrd="0" presId="urn:microsoft.com/office/officeart/2005/8/layout/radial5"/>
    <dgm:cxn modelId="{562909FA-4F66-1F46-95A2-EA3C02B5EA19}" type="presOf" srcId="{C48E5598-4CBF-E445-8ABA-87BD014F80EB}" destId="{3214E95E-A533-2243-961A-414277C69E1A}" srcOrd="1" destOrd="0" presId="urn:microsoft.com/office/officeart/2005/8/layout/radial5"/>
    <dgm:cxn modelId="{A4A148FC-C39D-C345-B01B-3DFC96F73225}" type="presOf" srcId="{8CFF4AF1-903A-9D4D-A5A7-7B3D7010E4E8}" destId="{CF1F0304-BDFA-8B4F-B20E-5EF774D0AFC8}" srcOrd="0" destOrd="0" presId="urn:microsoft.com/office/officeart/2005/8/layout/radial5"/>
    <dgm:cxn modelId="{4F32DBCD-02B6-7142-8E5B-21B71A24BDC6}" type="presParOf" srcId="{9F6002DD-A2E3-3C43-83A3-BEDF801C8C80}" destId="{123859D2-4D81-EB4B-BA52-7F51930E331D}" srcOrd="0" destOrd="0" presId="urn:microsoft.com/office/officeart/2005/8/layout/radial5"/>
    <dgm:cxn modelId="{BDE1DDE4-C5DF-B740-9247-F3B5C62DD2B7}" type="presParOf" srcId="{9F6002DD-A2E3-3C43-83A3-BEDF801C8C80}" destId="{C1E637C9-17D9-D647-A67F-E3ABD7F1EBF5}" srcOrd="1" destOrd="0" presId="urn:microsoft.com/office/officeart/2005/8/layout/radial5"/>
    <dgm:cxn modelId="{CE07F5BC-2D1C-604F-904A-5927CDC4E2A0}" type="presParOf" srcId="{C1E637C9-17D9-D647-A67F-E3ABD7F1EBF5}" destId="{3214E95E-A533-2243-961A-414277C69E1A}" srcOrd="0" destOrd="0" presId="urn:microsoft.com/office/officeart/2005/8/layout/radial5"/>
    <dgm:cxn modelId="{9A66B959-4AB6-1D4F-AF97-D6B01F5015E2}" type="presParOf" srcId="{9F6002DD-A2E3-3C43-83A3-BEDF801C8C80}" destId="{17143F13-2F79-B944-A938-E56E643F6406}" srcOrd="2" destOrd="0" presId="urn:microsoft.com/office/officeart/2005/8/layout/radial5"/>
    <dgm:cxn modelId="{7B4806B1-B096-3447-A9BD-B183C0C804DF}" type="presParOf" srcId="{9F6002DD-A2E3-3C43-83A3-BEDF801C8C80}" destId="{5B77BB45-6220-584B-B25B-1EF9B5DC6847}" srcOrd="3" destOrd="0" presId="urn:microsoft.com/office/officeart/2005/8/layout/radial5"/>
    <dgm:cxn modelId="{9979D9F2-E481-6A42-8EDA-DA164FD14602}" type="presParOf" srcId="{5B77BB45-6220-584B-B25B-1EF9B5DC6847}" destId="{948DCF72-F1DE-6441-A97D-465CD4D3FB32}" srcOrd="0" destOrd="0" presId="urn:microsoft.com/office/officeart/2005/8/layout/radial5"/>
    <dgm:cxn modelId="{55931357-D8DA-BF48-A35D-ABE4DF489CA8}" type="presParOf" srcId="{9F6002DD-A2E3-3C43-83A3-BEDF801C8C80}" destId="{CF1F0304-BDFA-8B4F-B20E-5EF774D0AFC8}" srcOrd="4" destOrd="0" presId="urn:microsoft.com/office/officeart/2005/8/layout/radial5"/>
    <dgm:cxn modelId="{C88F3D0F-5D2F-7342-8916-A536ADC3A70E}" type="presParOf" srcId="{9F6002DD-A2E3-3C43-83A3-BEDF801C8C80}" destId="{4E2AE1D6-CC8E-5649-BE05-01A9686C71E2}" srcOrd="5" destOrd="0" presId="urn:microsoft.com/office/officeart/2005/8/layout/radial5"/>
    <dgm:cxn modelId="{04A72FC9-732D-884D-A7D1-77608BE23E34}" type="presParOf" srcId="{4E2AE1D6-CC8E-5649-BE05-01A9686C71E2}" destId="{AD38EBB0-A154-5241-8DBB-E59DD8737C93}" srcOrd="0" destOrd="0" presId="urn:microsoft.com/office/officeart/2005/8/layout/radial5"/>
    <dgm:cxn modelId="{AD58DEA7-07F1-6247-9AC8-04EC60BB282A}" type="presParOf" srcId="{9F6002DD-A2E3-3C43-83A3-BEDF801C8C80}" destId="{AFB119A1-75E5-7B48-A3B2-A97220111892}" srcOrd="6" destOrd="0" presId="urn:microsoft.com/office/officeart/2005/8/layout/radial5"/>
    <dgm:cxn modelId="{CDC4E3E6-601B-8E4C-842B-E4FA3E052C4C}" type="presParOf" srcId="{9F6002DD-A2E3-3C43-83A3-BEDF801C8C80}" destId="{50BDAEC7-66E4-9640-86FF-43E583C02974}" srcOrd="7" destOrd="0" presId="urn:microsoft.com/office/officeart/2005/8/layout/radial5"/>
    <dgm:cxn modelId="{6A5202B5-EF62-5B49-BC7C-134BF8CA8C86}" type="presParOf" srcId="{50BDAEC7-66E4-9640-86FF-43E583C02974}" destId="{E79CB82A-BDC8-8B4E-AE88-86A904094D55}" srcOrd="0" destOrd="0" presId="urn:microsoft.com/office/officeart/2005/8/layout/radial5"/>
    <dgm:cxn modelId="{C0279B17-4630-AA4F-8F34-97359F127E6E}" type="presParOf" srcId="{9F6002DD-A2E3-3C43-83A3-BEDF801C8C80}" destId="{8C0976D1-D72D-B841-9F8D-8147AA246BCD}" srcOrd="8" destOrd="0" presId="urn:microsoft.com/office/officeart/2005/8/layout/radial5"/>
    <dgm:cxn modelId="{2205FB9E-8E19-8C47-8E2F-8034C927AE12}" type="presParOf" srcId="{9F6002DD-A2E3-3C43-83A3-BEDF801C8C80}" destId="{D554B74C-7CC5-7F48-A6CC-CB441CAC1DEF}" srcOrd="9" destOrd="0" presId="urn:microsoft.com/office/officeart/2005/8/layout/radial5"/>
    <dgm:cxn modelId="{34E055F0-432F-F64E-858A-5C1D514C68A3}" type="presParOf" srcId="{D554B74C-7CC5-7F48-A6CC-CB441CAC1DEF}" destId="{5A2AF894-42CA-F04B-8CF7-C4C984B319CA}" srcOrd="0" destOrd="0" presId="urn:microsoft.com/office/officeart/2005/8/layout/radial5"/>
    <dgm:cxn modelId="{5561E810-4AB7-F74A-8052-E4F353880C0D}" type="presParOf" srcId="{9F6002DD-A2E3-3C43-83A3-BEDF801C8C80}" destId="{22F82D83-EE00-484B-96B1-F0CAC529522E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087016-5E6A-F34A-846A-C307FABCCD3B}" type="doc">
      <dgm:prSet loTypeId="urn:microsoft.com/office/officeart/2005/8/layout/radial5" loCatId="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8D0F1555-92D9-0F4A-87D7-C7C50026D8F1}">
      <dgm:prSet phldrT="[Текст]" custT="1"/>
      <dgm:spPr/>
      <dgm:t>
        <a:bodyPr/>
        <a:lstStyle/>
        <a:p>
          <a:r>
            <a:rPr lang="ru-RU" sz="2400" dirty="0" err="1"/>
            <a:t>Кремінь</a:t>
          </a:r>
          <a:endParaRPr lang="ru-RU" sz="2400" dirty="0"/>
        </a:p>
      </dgm:t>
    </dgm:pt>
    <dgm:pt modelId="{C5AD672E-408E-0E46-84A6-614CEA3E7948}" type="parTrans" cxnId="{53AE124B-BB2B-D248-B9E9-B66A263E1AB3}">
      <dgm:prSet/>
      <dgm:spPr/>
      <dgm:t>
        <a:bodyPr/>
        <a:lstStyle/>
        <a:p>
          <a:endParaRPr lang="ru-RU"/>
        </a:p>
      </dgm:t>
    </dgm:pt>
    <dgm:pt modelId="{DBDEF149-3839-8D49-8B0A-CF4CFB792C7E}" type="sibTrans" cxnId="{53AE124B-BB2B-D248-B9E9-B66A263E1AB3}">
      <dgm:prSet/>
      <dgm:spPr/>
      <dgm:t>
        <a:bodyPr/>
        <a:lstStyle/>
        <a:p>
          <a:endParaRPr lang="ru-RU"/>
        </a:p>
      </dgm:t>
    </dgm:pt>
    <dgm:pt modelId="{5F73C07E-C510-FA4C-A3D8-B5E045CF9A24}">
      <dgm:prSet phldrT="[Текст]" custT="1"/>
      <dgm:spPr/>
      <dgm:t>
        <a:bodyPr/>
        <a:lstStyle/>
        <a:p>
          <a:r>
            <a:rPr lang="ru-RU" sz="1800" dirty="0" err="1"/>
            <a:t>Доступний</a:t>
          </a:r>
          <a:endParaRPr lang="ru-RU" sz="2000" dirty="0"/>
        </a:p>
      </dgm:t>
    </dgm:pt>
    <dgm:pt modelId="{C48E5598-4CBF-E445-8ABA-87BD014F80EB}" type="parTrans" cxnId="{2851BD72-B29B-0548-9744-50E82FA9AD7D}">
      <dgm:prSet/>
      <dgm:spPr/>
      <dgm:t>
        <a:bodyPr/>
        <a:lstStyle/>
        <a:p>
          <a:endParaRPr lang="ru-RU"/>
        </a:p>
      </dgm:t>
    </dgm:pt>
    <dgm:pt modelId="{03595739-85BE-3A4C-A07E-AE5509F7127F}" type="sibTrans" cxnId="{2851BD72-B29B-0548-9744-50E82FA9AD7D}">
      <dgm:prSet/>
      <dgm:spPr/>
      <dgm:t>
        <a:bodyPr/>
        <a:lstStyle/>
        <a:p>
          <a:endParaRPr lang="ru-RU"/>
        </a:p>
      </dgm:t>
    </dgm:pt>
    <dgm:pt modelId="{8343C46F-0A39-5B43-9562-A4B295DED4AA}">
      <dgm:prSet phldrT="[Текст]" custT="1"/>
      <dgm:spPr/>
      <dgm:t>
        <a:bodyPr/>
        <a:lstStyle/>
        <a:p>
          <a:r>
            <a:rPr lang="ru-RU" sz="2000" dirty="0" err="1"/>
            <a:t>Гострий</a:t>
          </a:r>
          <a:endParaRPr lang="ru-RU" sz="2000" dirty="0"/>
        </a:p>
      </dgm:t>
    </dgm:pt>
    <dgm:pt modelId="{B02D7040-3BF3-CC4B-BDD5-A02576963F8F}" type="parTrans" cxnId="{1EA5F012-93A5-004D-A29F-01C28341B9D7}">
      <dgm:prSet/>
      <dgm:spPr/>
      <dgm:t>
        <a:bodyPr/>
        <a:lstStyle/>
        <a:p>
          <a:endParaRPr lang="ru-RU"/>
        </a:p>
      </dgm:t>
    </dgm:pt>
    <dgm:pt modelId="{6A36F301-ED53-C64B-A034-FCADCED030F2}" type="sibTrans" cxnId="{1EA5F012-93A5-004D-A29F-01C28341B9D7}">
      <dgm:prSet/>
      <dgm:spPr/>
      <dgm:t>
        <a:bodyPr/>
        <a:lstStyle/>
        <a:p>
          <a:endParaRPr lang="ru-RU"/>
        </a:p>
      </dgm:t>
    </dgm:pt>
    <dgm:pt modelId="{989F9826-FFE3-7443-9F03-235E6C5224CF}">
      <dgm:prSet phldrT="[Текст]" custT="1"/>
      <dgm:spPr/>
      <dgm:t>
        <a:bodyPr/>
        <a:lstStyle/>
        <a:p>
          <a:r>
            <a:rPr lang="ru-RU" sz="2000" dirty="0" err="1"/>
            <a:t>Стійкий</a:t>
          </a:r>
          <a:endParaRPr lang="ru-RU" sz="2000" dirty="0"/>
        </a:p>
      </dgm:t>
    </dgm:pt>
    <dgm:pt modelId="{278773AD-9BE8-974E-A83F-CD80070B8443}" type="parTrans" cxnId="{B1A07CF3-120A-FD45-99B3-11AA29E8D9A2}">
      <dgm:prSet/>
      <dgm:spPr/>
      <dgm:t>
        <a:bodyPr/>
        <a:lstStyle/>
        <a:p>
          <a:endParaRPr lang="ru-RU"/>
        </a:p>
      </dgm:t>
    </dgm:pt>
    <dgm:pt modelId="{6BD94CE6-A3FC-2244-B1A9-3F8467A68112}" type="sibTrans" cxnId="{B1A07CF3-120A-FD45-99B3-11AA29E8D9A2}">
      <dgm:prSet/>
      <dgm:spPr/>
      <dgm:t>
        <a:bodyPr/>
        <a:lstStyle/>
        <a:p>
          <a:endParaRPr lang="ru-RU"/>
        </a:p>
      </dgm:t>
    </dgm:pt>
    <dgm:pt modelId="{12D14C89-3B84-A54D-9E82-7AE28BD391D6}">
      <dgm:prSet phldrT="[Текст]" custT="1"/>
      <dgm:spPr/>
      <dgm:t>
        <a:bodyPr/>
        <a:lstStyle/>
        <a:p>
          <a:r>
            <a:rPr lang="ru-RU" sz="1800" dirty="0" err="1"/>
            <a:t>Універсальний</a:t>
          </a:r>
          <a:r>
            <a:rPr lang="ru-RU" sz="1800" dirty="0"/>
            <a:t> </a:t>
          </a:r>
          <a:r>
            <a:rPr lang="ru-RU" sz="1800" dirty="0" err="1"/>
            <a:t>матеріал</a:t>
          </a:r>
          <a:endParaRPr lang="ru-RU" sz="1800" dirty="0"/>
        </a:p>
      </dgm:t>
    </dgm:pt>
    <dgm:pt modelId="{857CD706-A305-FA4D-A9AC-DF31B82847C2}" type="parTrans" cxnId="{39D5358D-E1DE-BA44-A0F3-7E2D690526DA}">
      <dgm:prSet/>
      <dgm:spPr/>
      <dgm:t>
        <a:bodyPr/>
        <a:lstStyle/>
        <a:p>
          <a:endParaRPr lang="ru-RU"/>
        </a:p>
      </dgm:t>
    </dgm:pt>
    <dgm:pt modelId="{1965BF7B-1A2C-E343-A053-CBF7CB868236}" type="sibTrans" cxnId="{39D5358D-E1DE-BA44-A0F3-7E2D690526DA}">
      <dgm:prSet/>
      <dgm:spPr/>
      <dgm:t>
        <a:bodyPr/>
        <a:lstStyle/>
        <a:p>
          <a:endParaRPr lang="ru-RU"/>
        </a:p>
      </dgm:t>
    </dgm:pt>
    <dgm:pt modelId="{9F6002DD-A2E3-3C43-83A3-BEDF801C8C80}" type="pres">
      <dgm:prSet presAssocID="{72087016-5E6A-F34A-846A-C307FABCCD3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23859D2-4D81-EB4B-BA52-7F51930E331D}" type="pres">
      <dgm:prSet presAssocID="{8D0F1555-92D9-0F4A-87D7-C7C50026D8F1}" presName="centerShape" presStyleLbl="node0" presStyleIdx="0" presStyleCnt="1"/>
      <dgm:spPr/>
    </dgm:pt>
    <dgm:pt modelId="{C1E637C9-17D9-D647-A67F-E3ABD7F1EBF5}" type="pres">
      <dgm:prSet presAssocID="{C48E5598-4CBF-E445-8ABA-87BD014F80EB}" presName="parTrans" presStyleLbl="sibTrans2D1" presStyleIdx="0" presStyleCnt="4"/>
      <dgm:spPr/>
    </dgm:pt>
    <dgm:pt modelId="{3214E95E-A533-2243-961A-414277C69E1A}" type="pres">
      <dgm:prSet presAssocID="{C48E5598-4CBF-E445-8ABA-87BD014F80EB}" presName="connectorText" presStyleLbl="sibTrans2D1" presStyleIdx="0" presStyleCnt="4"/>
      <dgm:spPr/>
    </dgm:pt>
    <dgm:pt modelId="{17143F13-2F79-B944-A938-E56E643F6406}" type="pres">
      <dgm:prSet presAssocID="{5F73C07E-C510-FA4C-A3D8-B5E045CF9A24}" presName="node" presStyleLbl="node1" presStyleIdx="0" presStyleCnt="4" custRadScaleRad="99855" custRadScaleInc="1906">
        <dgm:presLayoutVars>
          <dgm:bulletEnabled val="1"/>
        </dgm:presLayoutVars>
      </dgm:prSet>
      <dgm:spPr>
        <a:prstGeom prst="hexagon">
          <a:avLst/>
        </a:prstGeom>
      </dgm:spPr>
    </dgm:pt>
    <dgm:pt modelId="{AA59B402-83BA-3F4B-ADE7-453D18C38A6D}" type="pres">
      <dgm:prSet presAssocID="{B02D7040-3BF3-CC4B-BDD5-A02576963F8F}" presName="parTrans" presStyleLbl="sibTrans2D1" presStyleIdx="1" presStyleCnt="4"/>
      <dgm:spPr/>
    </dgm:pt>
    <dgm:pt modelId="{F84D83FB-E15F-6C41-8A21-8A36E435EE5F}" type="pres">
      <dgm:prSet presAssocID="{B02D7040-3BF3-CC4B-BDD5-A02576963F8F}" presName="connectorText" presStyleLbl="sibTrans2D1" presStyleIdx="1" presStyleCnt="4"/>
      <dgm:spPr/>
    </dgm:pt>
    <dgm:pt modelId="{420547E9-5698-7C43-A625-ADFD8982B824}" type="pres">
      <dgm:prSet presAssocID="{8343C46F-0A39-5B43-9562-A4B295DED4AA}" presName="node" presStyleLbl="node1" presStyleIdx="1" presStyleCnt="4" custRadScaleRad="118986" custRadScaleInc="0">
        <dgm:presLayoutVars>
          <dgm:bulletEnabled val="1"/>
        </dgm:presLayoutVars>
      </dgm:prSet>
      <dgm:spPr>
        <a:prstGeom prst="triangle">
          <a:avLst/>
        </a:prstGeom>
      </dgm:spPr>
    </dgm:pt>
    <dgm:pt modelId="{1637C4FF-9FA6-2A45-BE76-210EDE7DBACA}" type="pres">
      <dgm:prSet presAssocID="{278773AD-9BE8-974E-A83F-CD80070B8443}" presName="parTrans" presStyleLbl="sibTrans2D1" presStyleIdx="2" presStyleCnt="4"/>
      <dgm:spPr/>
    </dgm:pt>
    <dgm:pt modelId="{3AC13130-E282-EC43-835D-2F7F123C2E1B}" type="pres">
      <dgm:prSet presAssocID="{278773AD-9BE8-974E-A83F-CD80070B8443}" presName="connectorText" presStyleLbl="sibTrans2D1" presStyleIdx="2" presStyleCnt="4"/>
      <dgm:spPr/>
    </dgm:pt>
    <dgm:pt modelId="{CB7EE04E-33EA-0C42-94B9-F2966733ECB6}" type="pres">
      <dgm:prSet presAssocID="{989F9826-FFE3-7443-9F03-235E6C5224CF}" presName="node" presStyleLbl="node1" presStyleIdx="2" presStyleCnt="4" custRadScaleRad="100167" custRadScaleInc="-1900">
        <dgm:presLayoutVars>
          <dgm:bulletEnabled val="1"/>
        </dgm:presLayoutVars>
      </dgm:prSet>
      <dgm:spPr>
        <a:prstGeom prst="diamond">
          <a:avLst/>
        </a:prstGeom>
      </dgm:spPr>
    </dgm:pt>
    <dgm:pt modelId="{D59C4A6A-378A-6B48-AEF1-8C43B8897EE0}" type="pres">
      <dgm:prSet presAssocID="{857CD706-A305-FA4D-A9AC-DF31B82847C2}" presName="parTrans" presStyleLbl="sibTrans2D1" presStyleIdx="3" presStyleCnt="4"/>
      <dgm:spPr/>
    </dgm:pt>
    <dgm:pt modelId="{4B971191-CC85-B447-8FC4-2C5514F0B556}" type="pres">
      <dgm:prSet presAssocID="{857CD706-A305-FA4D-A9AC-DF31B82847C2}" presName="connectorText" presStyleLbl="sibTrans2D1" presStyleIdx="3" presStyleCnt="4"/>
      <dgm:spPr/>
    </dgm:pt>
    <dgm:pt modelId="{09BFA88C-EBC5-0348-BDE0-3B02B0B9EDF8}" type="pres">
      <dgm:prSet presAssocID="{12D14C89-3B84-A54D-9E82-7AE28BD391D6}" presName="node" presStyleLbl="node1" presStyleIdx="3" presStyleCnt="4" custRadScaleRad="117872" custRadScaleInc="0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AABF4401-BEB1-8E41-9935-D8D470BB6E0B}" type="presOf" srcId="{278773AD-9BE8-974E-A83F-CD80070B8443}" destId="{3AC13130-E282-EC43-835D-2F7F123C2E1B}" srcOrd="1" destOrd="0" presId="urn:microsoft.com/office/officeart/2005/8/layout/radial5"/>
    <dgm:cxn modelId="{0BAED401-B3B1-5B43-A684-B7D0D5F6D156}" type="presOf" srcId="{C48E5598-4CBF-E445-8ABA-87BD014F80EB}" destId="{C1E637C9-17D9-D647-A67F-E3ABD7F1EBF5}" srcOrd="0" destOrd="0" presId="urn:microsoft.com/office/officeart/2005/8/layout/radial5"/>
    <dgm:cxn modelId="{1EA5F012-93A5-004D-A29F-01C28341B9D7}" srcId="{8D0F1555-92D9-0F4A-87D7-C7C50026D8F1}" destId="{8343C46F-0A39-5B43-9562-A4B295DED4AA}" srcOrd="1" destOrd="0" parTransId="{B02D7040-3BF3-CC4B-BDD5-A02576963F8F}" sibTransId="{6A36F301-ED53-C64B-A034-FCADCED030F2}"/>
    <dgm:cxn modelId="{50B8651A-0CAC-C347-9EE8-754DFDEB0E99}" type="presOf" srcId="{857CD706-A305-FA4D-A9AC-DF31B82847C2}" destId="{D59C4A6A-378A-6B48-AEF1-8C43B8897EE0}" srcOrd="0" destOrd="0" presId="urn:microsoft.com/office/officeart/2005/8/layout/radial5"/>
    <dgm:cxn modelId="{5AE22D32-D391-ED4C-BA23-02B1008C2500}" type="presOf" srcId="{8D0F1555-92D9-0F4A-87D7-C7C50026D8F1}" destId="{123859D2-4D81-EB4B-BA52-7F51930E331D}" srcOrd="0" destOrd="0" presId="urn:microsoft.com/office/officeart/2005/8/layout/radial5"/>
    <dgm:cxn modelId="{FEA89033-E6EC-0B41-A76E-3042472989CA}" type="presOf" srcId="{8343C46F-0A39-5B43-9562-A4B295DED4AA}" destId="{420547E9-5698-7C43-A625-ADFD8982B824}" srcOrd="0" destOrd="0" presId="urn:microsoft.com/office/officeart/2005/8/layout/radial5"/>
    <dgm:cxn modelId="{D4A1A13B-8C81-4440-A642-3BFF8E53FEE7}" type="presOf" srcId="{12D14C89-3B84-A54D-9E82-7AE28BD391D6}" destId="{09BFA88C-EBC5-0348-BDE0-3B02B0B9EDF8}" srcOrd="0" destOrd="0" presId="urn:microsoft.com/office/officeart/2005/8/layout/radial5"/>
    <dgm:cxn modelId="{6AE00041-211D-0140-B045-6C6DC2243358}" type="presOf" srcId="{857CD706-A305-FA4D-A9AC-DF31B82847C2}" destId="{4B971191-CC85-B447-8FC4-2C5514F0B556}" srcOrd="1" destOrd="0" presId="urn:microsoft.com/office/officeart/2005/8/layout/radial5"/>
    <dgm:cxn modelId="{53AE124B-BB2B-D248-B9E9-B66A263E1AB3}" srcId="{72087016-5E6A-F34A-846A-C307FABCCD3B}" destId="{8D0F1555-92D9-0F4A-87D7-C7C50026D8F1}" srcOrd="0" destOrd="0" parTransId="{C5AD672E-408E-0E46-84A6-614CEA3E7948}" sibTransId="{DBDEF149-3839-8D49-8B0A-CF4CFB792C7E}"/>
    <dgm:cxn modelId="{8F27D464-A091-BC4D-9F8B-3B0920F2200A}" type="presOf" srcId="{5F73C07E-C510-FA4C-A3D8-B5E045CF9A24}" destId="{17143F13-2F79-B944-A938-E56E643F6406}" srcOrd="0" destOrd="0" presId="urn:microsoft.com/office/officeart/2005/8/layout/radial5"/>
    <dgm:cxn modelId="{2851BD72-B29B-0548-9744-50E82FA9AD7D}" srcId="{8D0F1555-92D9-0F4A-87D7-C7C50026D8F1}" destId="{5F73C07E-C510-FA4C-A3D8-B5E045CF9A24}" srcOrd="0" destOrd="0" parTransId="{C48E5598-4CBF-E445-8ABA-87BD014F80EB}" sibTransId="{03595739-85BE-3A4C-A07E-AE5509F7127F}"/>
    <dgm:cxn modelId="{39D5358D-E1DE-BA44-A0F3-7E2D690526DA}" srcId="{8D0F1555-92D9-0F4A-87D7-C7C50026D8F1}" destId="{12D14C89-3B84-A54D-9E82-7AE28BD391D6}" srcOrd="3" destOrd="0" parTransId="{857CD706-A305-FA4D-A9AC-DF31B82847C2}" sibTransId="{1965BF7B-1A2C-E343-A053-CBF7CB868236}"/>
    <dgm:cxn modelId="{736A02B7-06AC-9047-A5F9-1D13364C377F}" type="presOf" srcId="{B02D7040-3BF3-CC4B-BDD5-A02576963F8F}" destId="{AA59B402-83BA-3F4B-ADE7-453D18C38A6D}" srcOrd="0" destOrd="0" presId="urn:microsoft.com/office/officeart/2005/8/layout/radial5"/>
    <dgm:cxn modelId="{446767BC-914B-4C4F-9E1C-D0C277B66EF7}" type="presOf" srcId="{B02D7040-3BF3-CC4B-BDD5-A02576963F8F}" destId="{F84D83FB-E15F-6C41-8A21-8A36E435EE5F}" srcOrd="1" destOrd="0" presId="urn:microsoft.com/office/officeart/2005/8/layout/radial5"/>
    <dgm:cxn modelId="{6DE1F6D3-4179-7A44-9C6A-8CF25F782DA5}" type="presOf" srcId="{72087016-5E6A-F34A-846A-C307FABCCD3B}" destId="{9F6002DD-A2E3-3C43-83A3-BEDF801C8C80}" srcOrd="0" destOrd="0" presId="urn:microsoft.com/office/officeart/2005/8/layout/radial5"/>
    <dgm:cxn modelId="{FE2891DB-73C1-AB4D-AEC0-F55E4A56BCF0}" type="presOf" srcId="{989F9826-FFE3-7443-9F03-235E6C5224CF}" destId="{CB7EE04E-33EA-0C42-94B9-F2966733ECB6}" srcOrd="0" destOrd="0" presId="urn:microsoft.com/office/officeart/2005/8/layout/radial5"/>
    <dgm:cxn modelId="{B1A07CF3-120A-FD45-99B3-11AA29E8D9A2}" srcId="{8D0F1555-92D9-0F4A-87D7-C7C50026D8F1}" destId="{989F9826-FFE3-7443-9F03-235E6C5224CF}" srcOrd="2" destOrd="0" parTransId="{278773AD-9BE8-974E-A83F-CD80070B8443}" sibTransId="{6BD94CE6-A3FC-2244-B1A9-3F8467A68112}"/>
    <dgm:cxn modelId="{52BD4CF7-683A-5448-8B24-FE4E8A84C2C9}" type="presOf" srcId="{278773AD-9BE8-974E-A83F-CD80070B8443}" destId="{1637C4FF-9FA6-2A45-BE76-210EDE7DBACA}" srcOrd="0" destOrd="0" presId="urn:microsoft.com/office/officeart/2005/8/layout/radial5"/>
    <dgm:cxn modelId="{562909FA-4F66-1F46-95A2-EA3C02B5EA19}" type="presOf" srcId="{C48E5598-4CBF-E445-8ABA-87BD014F80EB}" destId="{3214E95E-A533-2243-961A-414277C69E1A}" srcOrd="1" destOrd="0" presId="urn:microsoft.com/office/officeart/2005/8/layout/radial5"/>
    <dgm:cxn modelId="{4F32DBCD-02B6-7142-8E5B-21B71A24BDC6}" type="presParOf" srcId="{9F6002DD-A2E3-3C43-83A3-BEDF801C8C80}" destId="{123859D2-4D81-EB4B-BA52-7F51930E331D}" srcOrd="0" destOrd="0" presId="urn:microsoft.com/office/officeart/2005/8/layout/radial5"/>
    <dgm:cxn modelId="{BDE1DDE4-C5DF-B740-9247-F3B5C62DD2B7}" type="presParOf" srcId="{9F6002DD-A2E3-3C43-83A3-BEDF801C8C80}" destId="{C1E637C9-17D9-D647-A67F-E3ABD7F1EBF5}" srcOrd="1" destOrd="0" presId="urn:microsoft.com/office/officeart/2005/8/layout/radial5"/>
    <dgm:cxn modelId="{CE07F5BC-2D1C-604F-904A-5927CDC4E2A0}" type="presParOf" srcId="{C1E637C9-17D9-D647-A67F-E3ABD7F1EBF5}" destId="{3214E95E-A533-2243-961A-414277C69E1A}" srcOrd="0" destOrd="0" presId="urn:microsoft.com/office/officeart/2005/8/layout/radial5"/>
    <dgm:cxn modelId="{9A66B959-4AB6-1D4F-AF97-D6B01F5015E2}" type="presParOf" srcId="{9F6002DD-A2E3-3C43-83A3-BEDF801C8C80}" destId="{17143F13-2F79-B944-A938-E56E643F6406}" srcOrd="2" destOrd="0" presId="urn:microsoft.com/office/officeart/2005/8/layout/radial5"/>
    <dgm:cxn modelId="{9DE41052-3CD7-8D47-AE73-0D8F73B632A1}" type="presParOf" srcId="{9F6002DD-A2E3-3C43-83A3-BEDF801C8C80}" destId="{AA59B402-83BA-3F4B-ADE7-453D18C38A6D}" srcOrd="3" destOrd="0" presId="urn:microsoft.com/office/officeart/2005/8/layout/radial5"/>
    <dgm:cxn modelId="{D83B733E-A889-9D48-8294-B2CF00E0ECAE}" type="presParOf" srcId="{AA59B402-83BA-3F4B-ADE7-453D18C38A6D}" destId="{F84D83FB-E15F-6C41-8A21-8A36E435EE5F}" srcOrd="0" destOrd="0" presId="urn:microsoft.com/office/officeart/2005/8/layout/radial5"/>
    <dgm:cxn modelId="{4163F5BC-A128-F34A-A669-DD3797F629BE}" type="presParOf" srcId="{9F6002DD-A2E3-3C43-83A3-BEDF801C8C80}" destId="{420547E9-5698-7C43-A625-ADFD8982B824}" srcOrd="4" destOrd="0" presId="urn:microsoft.com/office/officeart/2005/8/layout/radial5"/>
    <dgm:cxn modelId="{A6400C92-F550-314C-8470-AFAB8223ADD8}" type="presParOf" srcId="{9F6002DD-A2E3-3C43-83A3-BEDF801C8C80}" destId="{1637C4FF-9FA6-2A45-BE76-210EDE7DBACA}" srcOrd="5" destOrd="0" presId="urn:microsoft.com/office/officeart/2005/8/layout/radial5"/>
    <dgm:cxn modelId="{0381239C-9600-AC4E-9F4D-3CDBEADA4CF5}" type="presParOf" srcId="{1637C4FF-9FA6-2A45-BE76-210EDE7DBACA}" destId="{3AC13130-E282-EC43-835D-2F7F123C2E1B}" srcOrd="0" destOrd="0" presId="urn:microsoft.com/office/officeart/2005/8/layout/radial5"/>
    <dgm:cxn modelId="{DB167A75-9426-974F-9B16-66A7AF735801}" type="presParOf" srcId="{9F6002DD-A2E3-3C43-83A3-BEDF801C8C80}" destId="{CB7EE04E-33EA-0C42-94B9-F2966733ECB6}" srcOrd="6" destOrd="0" presId="urn:microsoft.com/office/officeart/2005/8/layout/radial5"/>
    <dgm:cxn modelId="{33C51B16-C3EA-3D4E-9BE9-9471007D6608}" type="presParOf" srcId="{9F6002DD-A2E3-3C43-83A3-BEDF801C8C80}" destId="{D59C4A6A-378A-6B48-AEF1-8C43B8897EE0}" srcOrd="7" destOrd="0" presId="urn:microsoft.com/office/officeart/2005/8/layout/radial5"/>
    <dgm:cxn modelId="{273020E2-B5DC-F943-A959-1F9B02307C55}" type="presParOf" srcId="{D59C4A6A-378A-6B48-AEF1-8C43B8897EE0}" destId="{4B971191-CC85-B447-8FC4-2C5514F0B556}" srcOrd="0" destOrd="0" presId="urn:microsoft.com/office/officeart/2005/8/layout/radial5"/>
    <dgm:cxn modelId="{2F7724BB-5C21-CE45-A064-E1AD552C58DB}" type="presParOf" srcId="{9F6002DD-A2E3-3C43-83A3-BEDF801C8C80}" destId="{09BFA88C-EBC5-0348-BDE0-3B02B0B9EDF8}" srcOrd="8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859D2-4D81-EB4B-BA52-7F51930E331D}">
      <dsp:nvSpPr>
        <dsp:cNvPr id="0" name=""/>
        <dsp:cNvSpPr/>
      </dsp:nvSpPr>
      <dsp:spPr>
        <a:xfrm>
          <a:off x="5071534" y="3085212"/>
          <a:ext cx="2199774" cy="21997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 err="1"/>
            <a:t>Вогонь</a:t>
          </a:r>
          <a:endParaRPr lang="ru-RU" sz="2800" kern="1200" dirty="0"/>
        </a:p>
      </dsp:txBody>
      <dsp:txXfrm>
        <a:off x="5393683" y="3407361"/>
        <a:ext cx="1555476" cy="1555476"/>
      </dsp:txXfrm>
    </dsp:sp>
    <dsp:sp modelId="{C1E637C9-17D9-D647-A67F-E3ABD7F1EBF5}">
      <dsp:nvSpPr>
        <dsp:cNvPr id="0" name=""/>
        <dsp:cNvSpPr/>
      </dsp:nvSpPr>
      <dsp:spPr>
        <a:xfrm rot="16200000">
          <a:off x="5937825" y="2283725"/>
          <a:ext cx="467192" cy="747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200" kern="1200"/>
        </a:p>
      </dsp:txBody>
      <dsp:txXfrm>
        <a:off x="6007904" y="2503389"/>
        <a:ext cx="327034" cy="448753"/>
      </dsp:txXfrm>
    </dsp:sp>
    <dsp:sp modelId="{17143F13-2F79-B944-A938-E56E643F6406}">
      <dsp:nvSpPr>
        <dsp:cNvPr id="0" name=""/>
        <dsp:cNvSpPr/>
      </dsp:nvSpPr>
      <dsp:spPr>
        <a:xfrm>
          <a:off x="5071534" y="3942"/>
          <a:ext cx="2199774" cy="21997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/>
            <a:t>Робить</a:t>
          </a:r>
          <a:r>
            <a:rPr lang="ru-RU" sz="1800" kern="1200" dirty="0"/>
            <a:t> </a:t>
          </a:r>
          <a:r>
            <a:rPr lang="ru-RU" sz="1800" kern="1200" dirty="0" err="1"/>
            <a:t>їжу</a:t>
          </a:r>
          <a:r>
            <a:rPr lang="ru-RU" sz="1800" kern="1200" dirty="0"/>
            <a:t> </a:t>
          </a:r>
          <a:r>
            <a:rPr lang="ru-RU" sz="1800" kern="1200" dirty="0" err="1"/>
            <a:t>їстівною</a:t>
          </a:r>
          <a:endParaRPr lang="ru-RU" sz="1800" kern="1200" dirty="0"/>
        </a:p>
      </dsp:txBody>
      <dsp:txXfrm>
        <a:off x="5393683" y="326091"/>
        <a:ext cx="1555476" cy="1555476"/>
      </dsp:txXfrm>
    </dsp:sp>
    <dsp:sp modelId="{5B77BB45-6220-584B-B25B-1EF9B5DC6847}">
      <dsp:nvSpPr>
        <dsp:cNvPr id="0" name=""/>
        <dsp:cNvSpPr/>
      </dsp:nvSpPr>
      <dsp:spPr>
        <a:xfrm rot="20520000">
          <a:off x="7390481" y="3339141"/>
          <a:ext cx="467192" cy="747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200" kern="1200"/>
        </a:p>
      </dsp:txBody>
      <dsp:txXfrm>
        <a:off x="7393911" y="3510382"/>
        <a:ext cx="327034" cy="448753"/>
      </dsp:txXfrm>
    </dsp:sp>
    <dsp:sp modelId="{CF1F0304-BDFA-8B4F-B20E-5EF774D0AFC8}">
      <dsp:nvSpPr>
        <dsp:cNvPr id="0" name=""/>
        <dsp:cNvSpPr/>
      </dsp:nvSpPr>
      <dsp:spPr>
        <a:xfrm>
          <a:off x="8001997" y="2133047"/>
          <a:ext cx="2199774" cy="21997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/>
            <a:t>Світить</a:t>
          </a:r>
          <a:r>
            <a:rPr lang="ru-RU" sz="1800" kern="1200" dirty="0"/>
            <a:t> у </a:t>
          </a:r>
          <a:r>
            <a:rPr lang="ru-RU" sz="1800" kern="1200" dirty="0" err="1"/>
            <a:t>темряві</a:t>
          </a:r>
          <a:endParaRPr lang="ru-RU" sz="1800" kern="1200" dirty="0"/>
        </a:p>
      </dsp:txBody>
      <dsp:txXfrm>
        <a:off x="8324146" y="2455196"/>
        <a:ext cx="1555476" cy="1555476"/>
      </dsp:txXfrm>
    </dsp:sp>
    <dsp:sp modelId="{4E2AE1D6-CC8E-5649-BE05-01A9686C71E2}">
      <dsp:nvSpPr>
        <dsp:cNvPr id="0" name=""/>
        <dsp:cNvSpPr/>
      </dsp:nvSpPr>
      <dsp:spPr>
        <a:xfrm rot="3240000">
          <a:off x="6835616" y="5046841"/>
          <a:ext cx="467192" cy="747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200" kern="1200"/>
        </a:p>
      </dsp:txBody>
      <dsp:txXfrm>
        <a:off x="6864504" y="5139731"/>
        <a:ext cx="327034" cy="448753"/>
      </dsp:txXfrm>
    </dsp:sp>
    <dsp:sp modelId="{AFB119A1-75E5-7B48-A3B2-A97220111892}">
      <dsp:nvSpPr>
        <dsp:cNvPr id="0" name=""/>
        <dsp:cNvSpPr/>
      </dsp:nvSpPr>
      <dsp:spPr>
        <a:xfrm>
          <a:off x="6882660" y="5578013"/>
          <a:ext cx="2199774" cy="21997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/>
            <a:t>Допомогає</a:t>
          </a:r>
          <a:r>
            <a:rPr lang="ru-RU" sz="1800" kern="1200" dirty="0"/>
            <a:t> у </a:t>
          </a:r>
          <a:r>
            <a:rPr lang="ru-RU" sz="1800" kern="1200" dirty="0" err="1"/>
            <a:t>побуті</a:t>
          </a:r>
          <a:endParaRPr lang="ru-RU" sz="1800" kern="1200" dirty="0"/>
        </a:p>
      </dsp:txBody>
      <dsp:txXfrm>
        <a:off x="7204809" y="5900162"/>
        <a:ext cx="1555476" cy="1555476"/>
      </dsp:txXfrm>
    </dsp:sp>
    <dsp:sp modelId="{50BDAEC7-66E4-9640-86FF-43E583C02974}">
      <dsp:nvSpPr>
        <dsp:cNvPr id="0" name=""/>
        <dsp:cNvSpPr/>
      </dsp:nvSpPr>
      <dsp:spPr>
        <a:xfrm rot="7560000">
          <a:off x="5040034" y="5046841"/>
          <a:ext cx="467192" cy="747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200" kern="1200"/>
        </a:p>
      </dsp:txBody>
      <dsp:txXfrm rot="10800000">
        <a:off x="5151304" y="5139731"/>
        <a:ext cx="327034" cy="448753"/>
      </dsp:txXfrm>
    </dsp:sp>
    <dsp:sp modelId="{8C0976D1-D72D-B841-9F8D-8147AA246BCD}">
      <dsp:nvSpPr>
        <dsp:cNvPr id="0" name=""/>
        <dsp:cNvSpPr/>
      </dsp:nvSpPr>
      <dsp:spPr>
        <a:xfrm>
          <a:off x="3260409" y="5578013"/>
          <a:ext cx="2199774" cy="21997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/>
            <a:t>Зігріває</a:t>
          </a:r>
          <a:endParaRPr lang="ru-RU" sz="1800" kern="1200" dirty="0"/>
        </a:p>
      </dsp:txBody>
      <dsp:txXfrm>
        <a:off x="3582558" y="5900162"/>
        <a:ext cx="1555476" cy="1555476"/>
      </dsp:txXfrm>
    </dsp:sp>
    <dsp:sp modelId="{D554B74C-7CC5-7F48-A6CC-CB441CAC1DEF}">
      <dsp:nvSpPr>
        <dsp:cNvPr id="0" name=""/>
        <dsp:cNvSpPr/>
      </dsp:nvSpPr>
      <dsp:spPr>
        <a:xfrm rot="11880000">
          <a:off x="4485169" y="3339141"/>
          <a:ext cx="467192" cy="7479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200" kern="1200"/>
        </a:p>
      </dsp:txBody>
      <dsp:txXfrm rot="10800000">
        <a:off x="4621897" y="3510382"/>
        <a:ext cx="327034" cy="448753"/>
      </dsp:txXfrm>
    </dsp:sp>
    <dsp:sp modelId="{22F82D83-EE00-484B-96B1-F0CAC529522E}">
      <dsp:nvSpPr>
        <dsp:cNvPr id="0" name=""/>
        <dsp:cNvSpPr/>
      </dsp:nvSpPr>
      <dsp:spPr>
        <a:xfrm>
          <a:off x="2141072" y="2133047"/>
          <a:ext cx="2199774" cy="21997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/>
            <a:t>Відганяє</a:t>
          </a:r>
          <a:r>
            <a:rPr lang="ru-RU" sz="1800" kern="1200" dirty="0"/>
            <a:t> диких </a:t>
          </a:r>
          <a:r>
            <a:rPr lang="ru-RU" sz="1800" kern="1200" dirty="0" err="1"/>
            <a:t>звірів</a:t>
          </a:r>
          <a:endParaRPr lang="ru-RU" sz="1800" kern="1200" dirty="0"/>
        </a:p>
      </dsp:txBody>
      <dsp:txXfrm>
        <a:off x="2463221" y="2455196"/>
        <a:ext cx="1555476" cy="15554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859D2-4D81-EB4B-BA52-7F51930E331D}">
      <dsp:nvSpPr>
        <dsp:cNvPr id="0" name=""/>
        <dsp:cNvSpPr/>
      </dsp:nvSpPr>
      <dsp:spPr>
        <a:xfrm>
          <a:off x="5232223" y="2527512"/>
          <a:ext cx="1802975" cy="180297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 err="1"/>
            <a:t>Кремінь</a:t>
          </a:r>
          <a:endParaRPr lang="ru-RU" sz="2400" kern="1200" dirty="0"/>
        </a:p>
      </dsp:txBody>
      <dsp:txXfrm>
        <a:off x="5496263" y="2791552"/>
        <a:ext cx="1274895" cy="1274895"/>
      </dsp:txXfrm>
    </dsp:sp>
    <dsp:sp modelId="{C1E637C9-17D9-D647-A67F-E3ABD7F1EBF5}">
      <dsp:nvSpPr>
        <dsp:cNvPr id="0" name=""/>
        <dsp:cNvSpPr/>
      </dsp:nvSpPr>
      <dsp:spPr>
        <a:xfrm rot="16251462">
          <a:off x="5962422" y="1873432"/>
          <a:ext cx="379975" cy="6130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600" kern="1200"/>
        </a:p>
      </dsp:txBody>
      <dsp:txXfrm>
        <a:off x="6018565" y="2053024"/>
        <a:ext cx="265983" cy="367807"/>
      </dsp:txXfrm>
    </dsp:sp>
    <dsp:sp modelId="{17143F13-2F79-B944-A938-E56E643F6406}">
      <dsp:nvSpPr>
        <dsp:cNvPr id="0" name=""/>
        <dsp:cNvSpPr/>
      </dsp:nvSpPr>
      <dsp:spPr>
        <a:xfrm>
          <a:off x="5269944" y="7883"/>
          <a:ext cx="1802975" cy="1802975"/>
        </a:xfrm>
        <a:prstGeom prst="hexag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/>
            <a:t>Доступний</a:t>
          </a:r>
          <a:endParaRPr lang="ru-RU" sz="2000" kern="1200" dirty="0"/>
        </a:p>
      </dsp:txBody>
      <dsp:txXfrm>
        <a:off x="5570440" y="308379"/>
        <a:ext cx="1201983" cy="1201983"/>
      </dsp:txXfrm>
    </dsp:sp>
    <dsp:sp modelId="{AA59B402-83BA-3F4B-ADE7-453D18C38A6D}">
      <dsp:nvSpPr>
        <dsp:cNvPr id="0" name=""/>
        <dsp:cNvSpPr/>
      </dsp:nvSpPr>
      <dsp:spPr>
        <a:xfrm>
          <a:off x="7299137" y="3122494"/>
          <a:ext cx="635851" cy="6130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600" kern="1200"/>
        </a:p>
      </dsp:txBody>
      <dsp:txXfrm>
        <a:off x="7299137" y="3245096"/>
        <a:ext cx="451948" cy="367807"/>
      </dsp:txXfrm>
    </dsp:sp>
    <dsp:sp modelId="{420547E9-5698-7C43-A625-ADFD8982B824}">
      <dsp:nvSpPr>
        <dsp:cNvPr id="0" name=""/>
        <dsp:cNvSpPr/>
      </dsp:nvSpPr>
      <dsp:spPr>
        <a:xfrm>
          <a:off x="8234918" y="2527512"/>
          <a:ext cx="1802975" cy="1802975"/>
        </a:xfrm>
        <a:prstGeom prst="triangl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 err="1"/>
            <a:t>Гострий</a:t>
          </a:r>
          <a:endParaRPr lang="ru-RU" sz="2000" kern="1200" dirty="0"/>
        </a:p>
      </dsp:txBody>
      <dsp:txXfrm>
        <a:off x="8685662" y="3429000"/>
        <a:ext cx="901487" cy="901487"/>
      </dsp:txXfrm>
    </dsp:sp>
    <dsp:sp modelId="{1637C4FF-9FA6-2A45-BE76-210EDE7DBACA}">
      <dsp:nvSpPr>
        <dsp:cNvPr id="0" name=""/>
        <dsp:cNvSpPr/>
      </dsp:nvSpPr>
      <dsp:spPr>
        <a:xfrm rot="5348700">
          <a:off x="5960334" y="4375374"/>
          <a:ext cx="384148" cy="6130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600" kern="1200"/>
        </a:p>
      </dsp:txBody>
      <dsp:txXfrm>
        <a:off x="6017096" y="4440360"/>
        <a:ext cx="268904" cy="367807"/>
      </dsp:txXfrm>
    </dsp:sp>
    <dsp:sp modelId="{CB7EE04E-33EA-0C42-94B9-F2966733ECB6}">
      <dsp:nvSpPr>
        <dsp:cNvPr id="0" name=""/>
        <dsp:cNvSpPr/>
      </dsp:nvSpPr>
      <dsp:spPr>
        <a:xfrm>
          <a:off x="5269942" y="5055015"/>
          <a:ext cx="1802975" cy="1802975"/>
        </a:xfrm>
        <a:prstGeom prst="diamond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 err="1"/>
            <a:t>Стійкий</a:t>
          </a:r>
          <a:endParaRPr lang="ru-RU" sz="2000" kern="1200" dirty="0"/>
        </a:p>
      </dsp:txBody>
      <dsp:txXfrm>
        <a:off x="5720686" y="5505759"/>
        <a:ext cx="901487" cy="901487"/>
      </dsp:txXfrm>
    </dsp:sp>
    <dsp:sp modelId="{D59C4A6A-378A-6B48-AEF1-8C43B8897EE0}">
      <dsp:nvSpPr>
        <dsp:cNvPr id="0" name=""/>
        <dsp:cNvSpPr/>
      </dsp:nvSpPr>
      <dsp:spPr>
        <a:xfrm rot="10800000">
          <a:off x="4353517" y="3122494"/>
          <a:ext cx="620951" cy="6130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600" kern="1200"/>
        </a:p>
      </dsp:txBody>
      <dsp:txXfrm rot="10800000">
        <a:off x="4537420" y="3245096"/>
        <a:ext cx="437048" cy="367807"/>
      </dsp:txXfrm>
    </dsp:sp>
    <dsp:sp modelId="{09BFA88C-EBC5-0348-BDE0-3B02B0B9EDF8}">
      <dsp:nvSpPr>
        <dsp:cNvPr id="0" name=""/>
        <dsp:cNvSpPr/>
      </dsp:nvSpPr>
      <dsp:spPr>
        <a:xfrm>
          <a:off x="2257640" y="2527512"/>
          <a:ext cx="1802975" cy="18029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 err="1"/>
            <a:t>Універсальний</a:t>
          </a:r>
          <a:r>
            <a:rPr lang="ru-RU" sz="1800" kern="1200" dirty="0"/>
            <a:t> </a:t>
          </a:r>
          <a:r>
            <a:rPr lang="ru-RU" sz="1800" kern="1200" dirty="0" err="1"/>
            <a:t>матеріал</a:t>
          </a:r>
          <a:endParaRPr lang="ru-RU" sz="1800" kern="1200" dirty="0"/>
        </a:p>
      </dsp:txBody>
      <dsp:txXfrm>
        <a:off x="2257640" y="2527512"/>
        <a:ext cx="1802975" cy="1802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42:15.677"/>
    </inkml:context>
    <inkml:brush xml:id="br0">
      <inkml:brushProperty name="width" value="0.05" units="cm"/>
      <inkml:brushProperty name="height" value="0.05" units="cm"/>
      <inkml:brushProperty name="color" value="#B5B5B5"/>
    </inkml:brush>
  </inkml:definitions>
  <inkml:trace contextRef="#ctx0" brushRef="#br0">0 186 24575,'61'-36'0,"0"0"0,1 1 0,28-14 0,-38 20 0,-81 40 0,5 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37:16.208"/>
    </inkml:context>
    <inkml:brush xml:id="br0">
      <inkml:brushProperty name="width" value="0.05" units="cm"/>
      <inkml:brushProperty name="height" value="0.05" units="cm"/>
      <inkml:brushProperty name="color" value="#B5B5B5"/>
    </inkml:brush>
  </inkml:definitions>
  <inkml:trace contextRef="#ctx0" brushRef="#br0">0 186 24575,'61'-36'0,"0"0"0,1 1 0,28-14 0,-38 20 0,-81 40 0,5 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37:43.946"/>
    </inkml:context>
    <inkml:brush xml:id="br0">
      <inkml:brushProperty name="width" value="0.2" units="cm"/>
      <inkml:brushProperty name="height" value="0.2" units="cm"/>
      <inkml:brushProperty name="color" value="#B5B5B5"/>
    </inkml:brush>
  </inkml:definitions>
  <inkml:trace contextRef="#ctx0" brushRef="#br0">1 32 24575,'0'-17'0,"0"3"0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37:44.549"/>
    </inkml:context>
    <inkml:brush xml:id="br0">
      <inkml:brushProperty name="width" value="0.2" units="cm"/>
      <inkml:brushProperty name="height" value="0.2" units="cm"/>
      <inkml:brushProperty name="color" value="#B5B5B5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37:51.433"/>
    </inkml:context>
    <inkml:brush xml:id="br0">
      <inkml:brushProperty name="width" value="0.2" units="cm"/>
      <inkml:brushProperty name="height" value="0.2" units="cm"/>
      <inkml:brushProperty name="color" value="#B5B5B5"/>
    </inkml:brush>
  </inkml:definitions>
  <inkml:trace contextRef="#ctx0" brushRef="#br0">151 211 24575,'-11'11'0,"-1"-2"0,7-3 0,-1-2 0,2 1 0,1-3 0,-3 3 0,-1-4 0,0 1 0,-4-2 0,0 0 0,0 0 0,-2 0 0,2 0 0,-1 0 0,3 0 0,3 0 0,0 0 0,6-9 0,1-1 0,5-5 0,4 2 0,-3 7 0,8-2 0,-6 4 0,6 0 0,-2 0 0,2-2 0,3-4 0,6-3 0,1-3 0,-5 6 0,-5 3 0,-5 4 0,-3 3 0,-1 0 0,-2 5 0,-2 0 0,2 5 0,-2-1 0,0 1 0,-2 0 0,0 1 0,0 4 0,-3 3 0,-5 1 0,-7-1 0,-7-4 0,0-5 0,1-4 0,3-5 0,5-5 0,3-4 0,6-5 0,2-4 0,2 3 0,-3 0 0,3 1 0,-2 4 0,2-7 0,-2-1 0,-1-10 0,-3 0 0,3 2 0,1 5 0,1 9 0,1 3 0,0 3 0,0 3 0,9 1 0,-4 1 0,8 1 0,-4 0 0,-2-1 0,1 0 0,-2-1 0,0 2 0,-1 0 0,0 0 0,0 2 0,5 4 0,7 2 0,10 3 0,3 0 0,1 1 0,-10-2 0,-6 0 0,-9 0 0,-3 0 0,-3-1 0,0 1 0,0 2 0,0 0 0,0 3 0,0 1 0,0-4 0,0 1 0,0-7 0,0-3 0,-10-4 0,4-1 0,-7 0 0,8 1 0,1-1 0,2-8 0,1 0 0,1-7 0,0 1 0,2 3 0,3 0 0,5 3 0,0 5 0,2 0 0,-2 5 0,-1 0 0,1 0 0,-2 0 0,1 0 0,5 4 0,9 3 0,12 3 0,3 4 0,-2 1 0,-9 1 0,-7 0 0,-8-1 0,-6-2 0,-2-1 0,-4-6 0,0 0 0,0-2 0,0 2 0,0 0 0,0 0 0,0 1 0,0-2 0,-4 0 0,-1-3 0,-4-1 0,-3-2 0,-1-6 0,-4-3 0,1-12 0,0 2 0,2-4 0,4 5 0,5 0 0,2 6 0,3-3 0,0 4 0,0-1 0,0 1 0,0 2 0,2 3 0,0 0 0,3 3 0,-1 1 0,1 0 0,2 2 0,-3-1 0,3 2 0,-1 0 0,-1 0 0,0 1 0,0 1 0,0 1 0,-1 0 0,1 0 0,0 1 0,-1-4 0,2 2 0,-1-2 0,1 0 0,0 4 0,2 1 0,9 5 0,4 1 0,4 0 0,-4-1 0,-7-3 0,-9-3 0,-3-2 0,-17-9 0,6 3 0,-7-4 0,6 3 0,1 2 0,-3 0 0,0 0 0,-2 1 0,3 0 0,1 2 0,0 0 0,-2 0 0,2 0 0,0 0 0,3 0 0,4-1 0,2-9 0,2 1 0,5-4 0,6 4 0,9 2 0,3 0 0,-3 4 0,-1-2 0,-9 4 0,-1-1 0,-6 4 0,-2 5 0,-2 5 0,0-1 0,0 10 0,-6-5 0,-3 9 0,-13-2 0,-1-7 0,-4-3 0,2-7 0,7-2 0,4-4 0,6 0 0,1 2 0,3-1 0,20-13 0,4 2 0,18-10 0,-3 5 0,7 3 0,-6 4 0,1 2 0,-13 4 0,-6 2 0,-6 0 0,-4 0 0,-3 0 0,-1-2 0,-1-5 0,4 0 0,5-3 0,4 1 0,3 3 0,-2-1 0,-4 2 0,-4 3 0,-4 1 0,-4 10 0,-5-3 0,2 4 0,-6-7 0,2 0 0,-3-1 0,2 1 0,0-2 0,4 0 0,-2-8 0,4 2 0,-1-6 0,2 8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37:53.121"/>
    </inkml:context>
    <inkml:brush xml:id="br0">
      <inkml:brushProperty name="width" value="0.2" units="cm"/>
      <inkml:brushProperty name="height" value="0.2" units="cm"/>
      <inkml:brushProperty name="color" value="#B5B5B5"/>
    </inkml:brush>
  </inkml:definitions>
  <inkml:trace contextRef="#ctx0" brushRef="#br0">314 0 24575,'-13'22'0,"-4"3"0,-6-4 0,7-5 0,-11 6 0,14-11 0,-7 5 0,8-4 0,4-5 0,3-4 0,0-2 0,0-1 0,0 0 0,-7 0 0,-9 4 0,-9 1 0,-2 3 0,6-2 0,10-2 0,9-3 0,6-1 0,8-8 0,-4 5 0,7-10 0,-7 8 0,-1-1 0,0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38:05.853"/>
    </inkml:context>
    <inkml:brush xml:id="br0">
      <inkml:brushProperty name="width" value="0.2" units="cm"/>
      <inkml:brushProperty name="height" value="0.2" units="cm"/>
      <inkml:brushProperty name="color" value="#B5B5B5"/>
    </inkml:brush>
  </inkml:definitions>
  <inkml:trace contextRef="#ctx0" brushRef="#br0">1737 391 24575,'-29'0'0,"2"0"0,-2 0 0,13 0 0,2 0 0,10 0 0,-3-2 0,3 1 0,-2-3 0,-8 0 0,-12-4 0,-13-5 0,-10 0 0,6-2 0,9 5 0,14 0 0,10 5 0,5-6 0,-5 0 0,0-7 0,-6 0 0,1-1 0,4 1 0,4 6 0,5 3 0,2 4 0,0 0 0,5-1 0,5 2 0,7 0 0,0 4 0,-1 0 0,-3 4 0,-3 6 0,-4 3 0,1 5 0,-4 0 0,5 4 0,1 1 0,2 2 0,-1-4 0,-3-3 0,-2-4 0,-4-1 0,-1-1 0,-1 2 0,-6 0 0,-6 0 0,-3-1 0,1-1 0,0-2 0,2-5 0,0 0 0,-2-5 0,2 0 0,1 0 0,0 0 0,4 0 0,3-5 0,1-4 0,2-4 0,0-1 0,2-1 0,0 2 0,0-5 0,0 0 0,5-3 0,7 0 0,10 1 0,7-1 0,5 3 0,-2 3 0,-5 6 0,-6 6 0,-5 3 0,-3 0 0,4 0 0,2 0 0,3 2 0,2-2 0,-6 5 0,1-3 0,-4 1 0,-2 1 0,-2-1 0,-6-4 0,-8-7 0,-6-7 0,-6-5 0,6 7 0,-3-3 0,6 9 0,-4-5 0,1 5 0,1-2 0,1 3 0,2-3 0,0 3 0,0-2 0,0 2 0,0-1 0,2 2 0,-1-2 0,3 1 0,0 0 0,1 1 0,0-2 0,0 3 0,0-1 0,0-2 0,0 2 0,0-3 0,0 2 0,0-1 0,2 1 0,1 0 0,1 3 0,0-1 0,2 3 0,-2 0 0,4 1 0,-3 0 0,4 0 0,-1 2 0,0 0 0,-1 3 0,-2-1 0,0 1 0,-1-1 0,-1-1 0,2 2 0,-3-1 0,3 0 0,-5 1 0,2 0 0,-2 2 0,0 0 0,0 1 0,0 0 0,0 0 0,0 1 0,0-4 0,0 3 0,0-2 0,0 0 0,0 1 0,0-1 0,-2 0 0,-1 0 0,-3 1 0,-1-2 0,0 1 0,-2-4 0,-4 0 0,-2-2 0,2 0 0,-2-1 0,8-2 0,-2-2 0,7-6 0,-2 1 0,4-2 0,-2 4 0,-1 2 0,1 3 0,-3-3 0,3 2 0,0-4 0,2 4 0,0-1 0,2 0 0,4 3 0,7-2 0,8 4 0,1 0 0,-3 0 0,-4 5 0,-6 3 0,-3 7 0,-2 2 0,-4 3 0,0 0 0,-4-2 0,-3 2 0,-4-4 0,-7-2 0,-1-1 0,-2-5 0,-7-2 0,-1-1 0,-9-4 0,6 4 0,-2-1 0,12 1 0,4 0 0,9-3 0,3 0 0,3-2 0,14-10 0,-4 7 0,11-7 0,-5 10 0,-4 0 0,5 0 0,-7 2 0,5 3 0,-5 2 0,-2 3 0,-3-3 0,-5-3 0,-10-2 0,1-5 0,-6-4 0,11-3 0,2-2 0,4 2 0,1 0 0,0-2 0,3-1 0,2-4 0,3 0 0,2 5 0,-3 3 0,-5 6 0,-17 12 0,1-1 0,-8 9 0,10-5 0,4-1 0,-1-1 0,4 0 0,-5 0 0,0-1 0,-1-2 0,-4-1 0,-1 0 0,-3-2 0,-2 2 0,1-1 0,5-2 0,2-1 0,6 0 0,1-1 0,3 3 0,-1 1 0,-1 0 0,0 2 0,-1-2 0,2 1 0,-2 0 0,2 2 0,-1 1 0,0 1 0,2-3 0,-1 1 0,3-2 0,-2 2 0,3 1 0,-4 0 0,1 1 0,-6-1 0,1 2 0,-1 0 0,1 0 0,0 1 0,1-3 0,1 1 0,-2-1 0,0 1 0,-1 0 0,-1-3 0,1-2 0,1-3 0,1-1 0,5-14 0,0-2 0,2-13 0,0 4 0,3 2 0,3 2 0,6 0 0,1-2 0,1 0 0,-1 3 0,-3 1 0,0 3 0,0 4 0,0-3 0,0 0 0,1-6 0,-1-1 0,-2 3 0,-3 4 0,-5 8 0,-3 2 0,-8 12 0,-1 4 0,-7 12 0,-1 6 0,-5 3 0,-2 2 0,-3-1 0,3-5 0,3-7 0,7-7 0,1-2 0,5-4 0,0 1 0,1-1 0,0-2 0,3-1 0,1-1 0,1 0 0,2 0 0,-1-1 0,0 2 0,-3-1 0,-1 1 0,-3-1 0,-2 0 0,-2-2 0,1-1 0,2-2 0,2 0 0,3-1 0,4 0 0,-2-4 0,2 3 0,-4-2 0,1 2 0,0 1 0,-1-3 0,2 2 0,1-1 0,2-2 0,1 1 0,-1-4 0,0 5 0,-1-2 0,-2 2 0,3-2 0,-4 0 0,3 1 0,-1 1 0,-2-1 0,2 4 0,-2-4 0,1 3 0,1-1 0,-3 2 0,2 0 0,-1 0 0,1 0 0,0 0 0,-3 0 0,4 0 0,-3 0 0,2 0 0,0 0 0,-2 0 0,2 0 0,-1 0 0,-1 0 0,-1 0 0,-2 0 0,2 0 0,0 0 0,0 0 0,1 2 0,-1-1 0,1 1 0,-2-2 0,1 0 0,0 0 0,-3 0 0,-2 0 0,-1 0 0,-2 0 0,3 0 0,0 0 0,4 0 0,1 0 0,0 0 0,1 0 0,-2 0 0,-2 0 0,2 0 0,-1-2 0,2 1 0,-1-3 0,-2 2 0,0-1 0,-1 1 0,2 1 0,2-1 0,0 2 0,2-2 0,-2 2 0,-1 0 0,-3-1 0,-1 0 0,0-2 0,2-2 0,6 0 0,1-1 0,4-1 0,0-3 0,4 0 0,1-2 0,7 2 0,0 1 0,3-2 0,0-1 0,1 1 0,0 1 0,0 5 0,-1 3 0,0 2 0,-3 0 0,2 3 0,-3 2 0,3 8 0,-2 1 0,3 8 0,-9-8 0,0 8 0,-6-5 0,0 4 0,-5 1 0,-4 1 0,-8-3 0,-2-3 0,-4-7 0,-2-5 0,1-4 0,0-8 0,5-4 0,6-9 0,3-1 0,7 2 0,-2 1 0,4 2 0,-3-2 0,3 2 0,-1-2 0,2 2 0,0-5 0,0 7 0,1-5 0,3 10 0,3-1 0,2 2 0,-1-1 0,1 5 0,-1 1 0,1 2 0,1 1 0,-1 0 0,1 0 0,0 1 0,-1 4 0,-2 4 0,-1 5 0,-3 3 0,-1-2 0,-2 1 0,0-3 0,0 1 0,0-3 0,-2 1 0,-1-6 0,1-2 0,3-22 0,4 9 0,9-16 0,5 15 0,8 2 0,0 1 0,1 6 0,-3-2 0,-1 3 0,-5 0 0,-3 0 0,-4 0 0,-2 0 0,-1 0 0,0 0 0,-2 0 0,-1 0 0,0 0 0,3 0 0,4 0 0,10 0 0,3 0 0,5 0 0,-5 0 0,-4 2 0,-7 1 0,-5 2 0,-5 2 0,-3 0 0,-2 3 0,0-1 0,0 1 0,0-2 0,0 0 0,0-2 0,-2 0 0,1 2 0,-2-3 0,-2 2 0,-5-2 0,-10-2 0,-6-1 0,-9-4 0,7-7 0,6-4 0,10-8 0,7-2 0,3-3 0,6-1 0,8-1 0,7 2 0,7 3 0,-2 6 0,-6 5 0,-4 7 0,-9 3 0,-1 3 0,-4 7 0,-10 2 0,-5 7 0,-11-3 0,-3-1 0,1-2 0,4 0 0,1-2 0,4-2 0,1-3 0,2 1 0,-2-1 0,-1-2 0,-5 3 0,2-2 0,1 0 0,3 1 0,5-1 0,1 2 0,3-1 0,-1 1 0,1-2 0,1-1 0,1-2 0,0 0 0,1 0 0,-2 0 0,1 0 0,0 0 0,0 0 0,1 1 0,1 0 0,-2 0 0,1 0 0,-1-1 0,-1 0 0,1 0 0,-2 0 0,0 0 0,-2 0 0,0 0 0,-2 0 0,2 0 0,0 0 0,-2 0 0,5 0 0,-3 0 0,7 0 0,-2-2 0,19 11 0,-8-4 0,13 12 0,-14-3 0,0-5 0,-3 8 0,-1-13 0,0 15 0,0-9 0,0 7 0,0-5 0,0-1 0,-2-4 0,-1 0 0,-3-4 0,2-1 0,-3-1 0,0-1 0,-2 0 0,-3 0 0,1-3 0,-3-3 0,3-2 0,0-2 0,3 2 0,1 0 0,4-1 0,1 1 0,1-2 0,1 3 0,0-2 0,0 1 0,0-4 0,0 6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38:58.526"/>
    </inkml:context>
    <inkml:brush xml:id="br0">
      <inkml:brushProperty name="width" value="0.1" units="cm"/>
      <inkml:brushProperty name="height" value="0.1" units="cm"/>
      <inkml:brushProperty name="color" value="#666666"/>
    </inkml:brush>
  </inkml:definitions>
  <inkml:trace contextRef="#ctx0" brushRef="#br0">106 65 24575,'-7'0'0,"0"0"0,6 0 0,-2 0 0,0 0 0,0 0 0,-4 2 0,2 2 0,-2 2 0,2 1 0,-1-1 0,4-2 0,-2-2 0,1-1 0,1-1 0,-2 0 0,2 0 0,-1 0 0,0 0 0,0 0 0,0-1 0,0-1 0,0-1 0,0 0 0,-1 1 0,1-2 0,0 3 0,1-2 0,1 2 0,0-3 0,6 3 0,4-1 0,6 0 0,1-2 0,3 2 0,-2 0 0,3 2 0,-4 0 0,4-2 0,-4 1 0,0-1 0,-2 2 0,-3 0 0,1 0 0,-3 0 0,0 0 0,-1 0 0,-1 0 0,-2 0 0,-1 0 0,-1 0 0,-2 0 0,3 0 0,-2 0 0,1 0 0,0 0 0,-1 0 0,2 0 0,2 0 0,-1 0 0,2 2 0,-1-1 0,1 1 0,0-2 0,-2 0 0,1 0 0,-2 0 0,0 0 0,-1 0 0,-1 0 0,1 0 0,0 0 0,1 0 0,0 0 0,0 0 0,0 0 0,0 0 0,0-2 0,-1 1 0,1 0 0,0 0 0,1-1 0,-1 1 0,2-2 0,0 2 0,2 0 0,-1-2 0,0 2 0,-2-3 0,-1 4 0,-2-4 0,1 4 0,-12-2 0,2 0 0,-11 1 0,3 0 0,6 0 0,-2 1 0,5 0 0,-4 0 0,-2 0 0,1 0 0,-3 0 0,1 0 0,1 0 0,0 0 0,4 0 0,1 0 0,0 0 0,1 0 0,0 0 0,1-2 0,2 2 0,-1-4 0,0 4 0,-1-2 0,1 1 0,-1 1 0,1 0 0,-1 0 0,1 0 0,-1 0 0,1 0 0,-2 0 0,0 0 0,0 0 0,1 0 0,-1 0 0,1 0 0,0-2 0,0 2 0,1-3 0,-2 3 0,2-1 0,-1 0 0,1 0 0,-1 0 0,1 1 0,-1-2 0,1 1 0,0-1 0,0 0 0,1 2 0,0-2 0,-2 2 0,0 0 0,0 0 0,-2 0 0,-1 0 0,1 0 0,-1 0 0,3 0 0,0 0 0,3 0 0,11 0 0,4 0 0,13 0 0,1 0 0,-10 0 0,11 2 0,-6 1 0,12 3 0,-2 0 0,-4-1 0,-3 0 0,-5 1 0,-3-4 0,-1 0 0,-5-2 0,0 1 0,-2 1 0,-1-1 0,-1 0 0,-4-1 0,1 0 0,-1 0 0,1 0 0,-2 0 0,1 0 0,0 0 0,1 0 0,0 0 0,-1 0 0,0 0 0,1 0 0,0 0 0,2 0 0,-2 0 0,3 0 0,-1 0 0,0 0 0,1 0 0,-3-1 0,1 0 0,-2-1 0,-1-1 0,0 1 0,-1 0 0,0-1 0,-1 1 0,0-1 0,0-1 0,0 1 0,0 0 0,0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39:15.664"/>
    </inkml:context>
    <inkml:brush xml:id="br0">
      <inkml:brushProperty name="width" value="0.1" units="cm"/>
      <inkml:brushProperty name="height" value="0.1" units="cm"/>
      <inkml:brushProperty name="color" value="#999999"/>
    </inkml:brush>
  </inkml:definitions>
  <inkml:trace contextRef="#ctx0" brushRef="#br0">9 74 24575,'0'7'0,"0"0"0,0-5 0,0 2 0,0-1 0,0 0 0,0 1 0,0-1 0,0 0 0,0 0 0,-2-1 0,1 1 0,-2 0 0,2 0 0,-1 0 0,2 0 0,0 0 0,0 0 0,0 0 0,0 0 0,0-1 0,0-11 0,0 2 0,0-8 0,0 5 0,0 6 0,2-3 0,1 3 0,2-2 0,2 0 0,-1 0 0,3 2 0,-1-2 0,-1 2 0,1 1 0,-2-2 0,2 1 0,-3 0 0,0-1 0,0 3 0,-2 0 0,2 2 0,-1 0 0,1 0 0,2 0 0,0 0 0,3 0 0,-2 0 0,1 0 0,-2 0 0,-1 2 0,0 0 0,-3 3 0,0 1 0,-1 0 0,-2 1 0,0-2 0,0 0 0,0 0 0,0-1 0,0 0 0,0-1 0,-1 1 0,0-1 0,-3-2 0,-1 2 0,-2-3 0,-1 4 0,-16-1 0,17-1 0,-4 1 0,22-3 0,8 0 0,-8 0 0,5 0 0,-6 0 0,5 0 0,-2 0 0,-2 0 0,-2 0 0,-1 2 0,-2-1 0,-2 0 0,1-1 0,0 0 0,-1 0 0,2 0 0,-1 0 0,0 0 0,-2 2 0,2-1 0,-3 1 0,2-1 0,-1 0 0,0 1 0,0-2 0,0 0 0,-1 0 0,2 0 0,-2 0 0,2 0 0,0 0 0,0 0 0,2 0 0,0 0 0,1 0 0,0 0 0,-1 0 0,-1 0 0,-1 2 0,0-1 0,0 1 0,0-2 0,0 0 0,0 0 0,0 0 0,2 0 0,2 0 0,1 0 0,1 0 0,-1 0 0,-2 0 0,-1 0 0,-2 0 0,0 0 0,-1 0 0,0 0 0,0 0 0,3 0 0,6 2 0,4-2 0,2 3 0,0-3 0,-5 0 0,-3 0 0,-3 0 0,-3 0 0,-2 0 0,1 0 0,0 0 0,1 0 0,3 0 0,3 0 0,3 0 0,-1 0 0,-1-1 0,-5 0 0,-3-1 0,-1 1 0,1 1 0,0 0 0,1 0 0,1 0 0,-1 0 0,3 0 0,-2 0 0,0 0 0,-2 0 0,-2 0 0,4 0 0,-3 0 0,3 0 0,-2 0 0,-1 0 0,2 0 0,-3-2 0,0-3 0,-3-6 0,-4-3 0,2 4 0,-6-5 0,4 5 0,-2-6 0,1 3 0,4 1 0,0 5 0,2 1 0,-1 4 0,0 0 0,0 2 0,-3 0 0,2 0 0,-2 3 0,-1 2 0,-1 4 0,-2 0 0,1-1 0,0-2 0,-1-2 0,0 0 0,1-3 0,0 1 0,2-2 0,2 0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39:17.780"/>
    </inkml:context>
    <inkml:brush xml:id="br0">
      <inkml:brushProperty name="width" value="0.1" units="cm"/>
      <inkml:brushProperty name="height" value="0.1" units="cm"/>
      <inkml:brushProperty name="color" value="#999999"/>
    </inkml:brush>
  </inkml:definitions>
  <inkml:trace contextRef="#ctx0" brushRef="#br0">76 17 24575,'-9'0'0,"-8"-5"0,3 3 0,-1-3 0,1 3 0,10 2 0,1-2 0,10 4 0,3 0 0,0 1 0,4 3 0,-4-3 0,5 6 0,0-3 0,-4 3 0,1-5 0,-4 2 0,-2-3 0,-1-1 0,-3 2 0,0-3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42:15.681"/>
    </inkml:context>
    <inkml:brush xml:id="br0">
      <inkml:brushProperty name="width" value="0.2" units="cm"/>
      <inkml:brushProperty name="height" value="0.2" units="cm"/>
      <inkml:brushProperty name="color" value="#B5B5B5"/>
    </inkml:brush>
  </inkml:definitions>
  <inkml:trace contextRef="#ctx0" brushRef="#br0">1 32 24575,'0'-17'0,"0"3"0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42:15.682"/>
    </inkml:context>
    <inkml:brush xml:id="br0">
      <inkml:brushProperty name="width" value="0.2" units="cm"/>
      <inkml:brushProperty name="height" value="0.2" units="cm"/>
      <inkml:brushProperty name="color" value="#B5B5B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42:15.683"/>
    </inkml:context>
    <inkml:brush xml:id="br0">
      <inkml:brushProperty name="width" value="0.2" units="cm"/>
      <inkml:brushProperty name="height" value="0.2" units="cm"/>
      <inkml:brushProperty name="color" value="#B5B5B5"/>
    </inkml:brush>
  </inkml:definitions>
  <inkml:trace contextRef="#ctx0" brushRef="#br0">151 211 24575,'-11'11'0,"-1"-2"0,7-3 0,-1-2 0,2 1 0,1-3 0,-3 3 0,-1-4 0,0 1 0,-4-2 0,0 0 0,0 0 0,-2 0 0,2 0 0,-1 0 0,3 0 0,3 0 0,0 0 0,6-9 0,1-1 0,5-5 0,4 2 0,-3 7 0,8-2 0,-6 4 0,6 0 0,-2 0 0,2-2 0,3-4 0,6-3 0,1-3 0,-5 6 0,-5 3 0,-5 4 0,-3 3 0,-1 0 0,-2 5 0,-2 0 0,2 5 0,-2-1 0,0 1 0,-2 0 0,0 1 0,0 4 0,-3 3 0,-5 1 0,-7-1 0,-7-4 0,0-5 0,1-4 0,3-5 0,5-5 0,3-4 0,6-5 0,2-4 0,2 3 0,-3 0 0,3 1 0,-2 4 0,2-7 0,-2-1 0,-1-10 0,-3 0 0,3 2 0,1 5 0,1 9 0,1 3 0,0 3 0,0 3 0,9 1 0,-4 1 0,8 1 0,-4 0 0,-2-1 0,1 0 0,-2-1 0,0 2 0,-1 0 0,0 0 0,0 2 0,5 4 0,7 2 0,10 3 0,3 0 0,1 1 0,-10-2 0,-6 0 0,-9 0 0,-3 0 0,-3-1 0,0 1 0,0 2 0,0 0 0,0 3 0,0 1 0,0-4 0,0 1 0,0-7 0,0-3 0,-10-4 0,4-1 0,-7 0 0,8 1 0,1-1 0,2-8 0,1 0 0,1-7 0,0 1 0,2 3 0,3 0 0,5 3 0,0 5 0,2 0 0,-2 5 0,-1 0 0,1 0 0,-2 0 0,1 0 0,5 4 0,9 3 0,12 3 0,3 4 0,-2 1 0,-9 1 0,-7 0 0,-8-1 0,-6-2 0,-2-1 0,-4-6 0,0 0 0,0-2 0,0 2 0,0 0 0,0 0 0,0 1 0,0-2 0,-4 0 0,-1-3 0,-4-1 0,-3-2 0,-1-6 0,-4-3 0,1-12 0,0 2 0,2-4 0,4 5 0,5 0 0,2 6 0,3-3 0,0 4 0,0-1 0,0 1 0,0 2 0,2 3 0,0 0 0,3 3 0,-1 1 0,1 0 0,2 2 0,-3-1 0,3 2 0,-1 0 0,-1 0 0,0 1 0,0 1 0,0 1 0,-1 0 0,1 0 0,0 1 0,-1-4 0,2 2 0,-1-2 0,1 0 0,0 4 0,2 1 0,9 5 0,4 1 0,4 0 0,-4-1 0,-7-3 0,-9-3 0,-3-2 0,-17-9 0,6 3 0,-7-4 0,6 3 0,1 2 0,-3 0 0,0 0 0,-2 1 0,3 0 0,1 2 0,0 0 0,-2 0 0,2 0 0,0 0 0,3 0 0,4-1 0,2-9 0,2 1 0,5-4 0,6 4 0,9 2 0,3 0 0,-3 4 0,-1-2 0,-9 4 0,-1-1 0,-6 4 0,-2 5 0,-2 5 0,0-1 0,0 10 0,-6-5 0,-3 9 0,-13-2 0,-1-7 0,-4-3 0,2-7 0,7-2 0,4-4 0,6 0 0,1 2 0,3-1 0,20-13 0,4 2 0,18-10 0,-3 5 0,7 3 0,-6 4 0,1 2 0,-13 4 0,-6 2 0,-6 0 0,-4 0 0,-3 0 0,-1-2 0,-1-5 0,4 0 0,5-3 0,4 1 0,3 3 0,-2-1 0,-4 2 0,-4 3 0,-4 1 0,-4 10 0,-5-3 0,2 4 0,-6-7 0,2 0 0,-3-1 0,2 1 0,0-2 0,4 0 0,-2-8 0,4 2 0,-1-6 0,2 8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42:15.684"/>
    </inkml:context>
    <inkml:brush xml:id="br0">
      <inkml:brushProperty name="width" value="0.2" units="cm"/>
      <inkml:brushProperty name="height" value="0.2" units="cm"/>
      <inkml:brushProperty name="color" value="#B5B5B5"/>
    </inkml:brush>
  </inkml:definitions>
  <inkml:trace contextRef="#ctx0" brushRef="#br0">314 0 24575,'-13'22'0,"-4"3"0,-6-4 0,7-5 0,-11 6 0,14-11 0,-7 5 0,8-4 0,4-5 0,3-4 0,0-2 0,0-1 0,0 0 0,-7 0 0,-9 4 0,-9 1 0,-2 3 0,6-2 0,10-2 0,9-3 0,6-1 0,8-8 0,-4 5 0,7-10 0,-7 8 0,-1-1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42:15.685"/>
    </inkml:context>
    <inkml:brush xml:id="br0">
      <inkml:brushProperty name="width" value="0.2" units="cm"/>
      <inkml:brushProperty name="height" value="0.2" units="cm"/>
      <inkml:brushProperty name="color" value="#B5B5B5"/>
    </inkml:brush>
  </inkml:definitions>
  <inkml:trace contextRef="#ctx0" brushRef="#br0">1737 391 24575,'-29'0'0,"2"0"0,-2 0 0,13 0 0,2 0 0,10 0 0,-3-2 0,3 1 0,-2-3 0,-8 0 0,-12-4 0,-13-5 0,-10 0 0,6-2 0,9 5 0,14 0 0,10 5 0,5-6 0,-5 0 0,0-7 0,-6 0 0,1-1 0,4 1 0,4 6 0,5 3 0,2 4 0,0 0 0,5-1 0,5 2 0,7 0 0,0 4 0,-1 0 0,-3 4 0,-3 6 0,-4 3 0,1 5 0,-4 0 0,5 4 0,1 1 0,2 2 0,-1-4 0,-3-3 0,-2-4 0,-4-1 0,-1-1 0,-1 2 0,-6 0 0,-6 0 0,-3-1 0,1-1 0,0-2 0,2-5 0,0 0 0,-2-5 0,2 0 0,1 0 0,0 0 0,4 0 0,3-5 0,1-4 0,2-4 0,0-1 0,2-1 0,0 2 0,0-5 0,0 0 0,5-3 0,7 0 0,10 1 0,7-1 0,5 3 0,-2 3 0,-5 6 0,-6 6 0,-5 3 0,-3 0 0,4 0 0,2 0 0,3 2 0,2-2 0,-6 5 0,1-3 0,-4 1 0,-2 1 0,-2-1 0,-6-4 0,-8-7 0,-6-7 0,-6-5 0,6 7 0,-3-3 0,6 9 0,-4-5 0,1 5 0,1-2 0,1 3 0,2-3 0,0 3 0,0-2 0,0 2 0,0-1 0,2 2 0,-1-2 0,3 1 0,0 0 0,1 1 0,0-2 0,0 3 0,0-1 0,0-2 0,0 2 0,0-3 0,0 2 0,0-1 0,2 1 0,1 0 0,1 3 0,0-1 0,2 3 0,-2 0 0,4 1 0,-3 0 0,4 0 0,-1 2 0,0 0 0,-1 3 0,-2-1 0,0 1 0,-1-1 0,-1-1 0,2 2 0,-3-1 0,3 0 0,-5 1 0,2 0 0,-2 2 0,0 0 0,0 1 0,0 0 0,0 0 0,0 1 0,0-4 0,0 3 0,0-2 0,0 0 0,0 1 0,0-1 0,-2 0 0,-1 0 0,-3 1 0,-1-2 0,0 1 0,-2-4 0,-4 0 0,-2-2 0,2 0 0,-2-1 0,8-2 0,-2-2 0,7-6 0,-2 1 0,4-2 0,-2 4 0,-1 2 0,1 3 0,-3-3 0,3 2 0,0-4 0,2 4 0,0-1 0,2 0 0,4 3 0,7-2 0,8 4 0,1 0 0,-3 0 0,-4 5 0,-6 3 0,-3 7 0,-2 2 0,-4 3 0,0 0 0,-4-2 0,-3 2 0,-4-4 0,-7-2 0,-1-1 0,-2-5 0,-7-2 0,-1-1 0,-9-4 0,6 4 0,-2-1 0,12 1 0,4 0 0,9-3 0,3 0 0,3-2 0,14-10 0,-4 7 0,11-7 0,-5 10 0,-4 0 0,5 0 0,-7 2 0,5 3 0,-5 2 0,-2 3 0,-3-3 0,-5-3 0,-10-2 0,1-5 0,-6-4 0,11-3 0,2-2 0,4 2 0,1 0 0,0-2 0,3-1 0,2-4 0,3 0 0,2 5 0,-3 3 0,-5 6 0,-17 12 0,1-1 0,-8 9 0,10-5 0,4-1 0,-1-1 0,4 0 0,-5 0 0,0-1 0,-1-2 0,-4-1 0,-1 0 0,-3-2 0,-2 2 0,1-1 0,5-2 0,2-1 0,6 0 0,1-1 0,3 3 0,-1 1 0,-1 0 0,0 2 0,-1-2 0,2 1 0,-2 0 0,2 2 0,-1 1 0,0 1 0,2-3 0,-1 1 0,3-2 0,-2 2 0,3 1 0,-4 0 0,1 1 0,-6-1 0,1 2 0,-1 0 0,1 0 0,0 1 0,1-3 0,1 1 0,-2-1 0,0 1 0,-1 0 0,-1-3 0,1-2 0,1-3 0,1-1 0,5-14 0,0-2 0,2-13 0,0 4 0,3 2 0,3 2 0,6 0 0,1-2 0,1 0 0,-1 3 0,-3 1 0,0 3 0,0 4 0,0-3 0,0 0 0,1-6 0,-1-1 0,-2 3 0,-3 4 0,-5 8 0,-3 2 0,-8 12 0,-1 4 0,-7 12 0,-1 6 0,-5 3 0,-2 2 0,-3-1 0,3-5 0,3-7 0,7-7 0,1-2 0,5-4 0,0 1 0,1-1 0,0-2 0,3-1 0,1-1 0,1 0 0,2 0 0,-1-1 0,0 2 0,-3-1 0,-1 1 0,-3-1 0,-2 0 0,-2-2 0,1-1 0,2-2 0,2 0 0,3-1 0,4 0 0,-2-4 0,2 3 0,-4-2 0,1 2 0,0 1 0,-1-3 0,2 2 0,1-1 0,2-2 0,1 1 0,-1-4 0,0 5 0,-1-2 0,-2 2 0,3-2 0,-4 0 0,3 1 0,-1 1 0,-2-1 0,2 4 0,-2-4 0,1 3 0,1-1 0,-3 2 0,2 0 0,-1 0 0,1 0 0,0 0 0,-3 0 0,4 0 0,-3 0 0,2 0 0,0 0 0,-2 0 0,2 0 0,-1 0 0,-1 0 0,-1 0 0,-2 0 0,2 0 0,0 0 0,0 0 0,1 2 0,-1-1 0,1 1 0,-2-2 0,1 0 0,0 0 0,-3 0 0,-2 0 0,-1 0 0,-2 0 0,3 0 0,0 0 0,4 0 0,1 0 0,0 0 0,1 0 0,-2 0 0,-2 0 0,2 0 0,-1-2 0,2 1 0,-1-3 0,-2 2 0,0-1 0,-1 1 0,2 1 0,2-1 0,0 2 0,2-2 0,-2 2 0,-1 0 0,-3-1 0,-1 0 0,0-2 0,2-2 0,6 0 0,1-1 0,4-1 0,0-3 0,4 0 0,1-2 0,7 2 0,0 1 0,3-2 0,0-1 0,1 1 0,0 1 0,0 5 0,-1 3 0,0 2 0,-3 0 0,2 3 0,-3 2 0,3 8 0,-2 1 0,3 8 0,-9-8 0,0 8 0,-6-5 0,0 4 0,-5 1 0,-4 1 0,-8-3 0,-2-3 0,-4-7 0,-2-5 0,1-4 0,0-8 0,5-4 0,6-9 0,3-1 0,7 2 0,-2 1 0,4 2 0,-3-2 0,3 2 0,-1-2 0,2 2 0,0-5 0,0 7 0,1-5 0,3 10 0,3-1 0,2 2 0,-1-1 0,1 5 0,-1 1 0,1 2 0,1 1 0,-1 0 0,1 0 0,0 1 0,-1 4 0,-2 4 0,-1 5 0,-3 3 0,-1-2 0,-2 1 0,0-3 0,0 1 0,0-3 0,-2 1 0,-1-6 0,1-2 0,3-22 0,4 9 0,9-16 0,5 15 0,8 2 0,0 1 0,1 6 0,-3-2 0,-1 3 0,-5 0 0,-3 0 0,-4 0 0,-2 0 0,-1 0 0,0 0 0,-2 0 0,-1 0 0,0 0 0,3 0 0,4 0 0,10 0 0,3 0 0,5 0 0,-5 0 0,-4 2 0,-7 1 0,-5 2 0,-5 2 0,-3 0 0,-2 3 0,0-1 0,0 1 0,0-2 0,0 0 0,0-2 0,-2 0 0,1 2 0,-2-3 0,-2 2 0,-5-2 0,-10-2 0,-6-1 0,-9-4 0,7-7 0,6-4 0,10-8 0,7-2 0,3-3 0,6-1 0,8-1 0,7 2 0,7 3 0,-2 6 0,-6 5 0,-4 7 0,-9 3 0,-1 3 0,-4 7 0,-10 2 0,-5 7 0,-11-3 0,-3-1 0,1-2 0,4 0 0,1-2 0,4-2 0,1-3 0,2 1 0,-2-1 0,-1-2 0,-5 3 0,2-2 0,1 0 0,3 1 0,5-1 0,1 2 0,3-1 0,-1 1 0,1-2 0,1-1 0,1-2 0,0 0 0,1 0 0,-2 0 0,1 0 0,0 0 0,0 0 0,1 1 0,1 0 0,-2 0 0,1 0 0,-1-1 0,-1 0 0,1 0 0,-2 0 0,0 0 0,-2 0 0,0 0 0,-2 0 0,2 0 0,0 0 0,-2 0 0,5 0 0,-3 0 0,7 0 0,-2-2 0,19 11 0,-8-4 0,13 12 0,-14-3 0,0-5 0,-3 8 0,-1-13 0,0 15 0,0-9 0,0 7 0,0-5 0,0-1 0,-2-4 0,-1 0 0,-3-4 0,2-1 0,-3-1 0,0-1 0,-2 0 0,-3 0 0,1-3 0,-3-3 0,3-2 0,0-2 0,3 2 0,1 0 0,4-1 0,1 1 0,1-2 0,1 3 0,0-2 0,0 1 0,0-4 0,0 6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42:15.678"/>
    </inkml:context>
    <inkml:brush xml:id="br0">
      <inkml:brushProperty name="width" value="0.1" units="cm"/>
      <inkml:brushProperty name="height" value="0.1" units="cm"/>
      <inkml:brushProperty name="color" value="#666666"/>
    </inkml:brush>
  </inkml:definitions>
  <inkml:trace contextRef="#ctx0" brushRef="#br0">106 65 24575,'-7'0'0,"0"0"0,6 0 0,-2 0 0,0 0 0,0 0 0,-4 2 0,2 2 0,-2 2 0,2 1 0,-1-1 0,4-2 0,-2-2 0,1-1 0,1-1 0,-2 0 0,2 0 0,-1 0 0,0 0 0,0 0 0,0-1 0,0-1 0,0-1 0,0 0 0,-1 1 0,1-2 0,0 3 0,1-2 0,1 2 0,0-3 0,6 3 0,4-1 0,6 0 0,1-2 0,3 2 0,-2 0 0,3 2 0,-4 0 0,4-2 0,-4 1 0,0-1 0,-2 2 0,-3 0 0,1 0 0,-3 0 0,0 0 0,-1 0 0,-1 0 0,-2 0 0,-1 0 0,-1 0 0,-2 0 0,3 0 0,-2 0 0,1 0 0,0 0 0,-1 0 0,2 0 0,2 0 0,-1 0 0,2 2 0,-1-1 0,1 1 0,0-2 0,-2 0 0,1 0 0,-2 0 0,0 0 0,-1 0 0,-1 0 0,1 0 0,0 0 0,1 0 0,0 0 0,0 0 0,0 0 0,0 0 0,0-2 0,-1 1 0,1 0 0,0 0 0,1-1 0,-1 1 0,2-2 0,0 2 0,2 0 0,-1-2 0,0 2 0,-2-3 0,-1 4 0,-2-4 0,1 4 0,-12-2 0,2 0 0,-11 1 0,3 0 0,6 0 0,-2 1 0,5 0 0,-4 0 0,-2 0 0,1 0 0,-3 0 0,1 0 0,1 0 0,0 0 0,4 0 0,1 0 0,0 0 0,1 0 0,0 0 0,1-2 0,2 2 0,-1-4 0,0 4 0,-1-2 0,1 1 0,-1 1 0,1 0 0,-1 0 0,1 0 0,-1 0 0,1 0 0,-2 0 0,0 0 0,0 0 0,1 0 0,-1 0 0,1 0 0,0-2 0,0 2 0,1-3 0,-2 3 0,2-1 0,-1 0 0,1 0 0,-1 0 0,1 1 0,-1-2 0,1 1 0,0-1 0,0 0 0,1 2 0,0-2 0,-2 2 0,0 0 0,0 0 0,-2 0 0,-1 0 0,1 0 0,-1 0 0,3 0 0,0 0 0,3 0 0,11 0 0,4 0 0,13 0 0,1 0 0,-10 0 0,11 2 0,-6 1 0,12 3 0,-2 0 0,-4-1 0,-3 0 0,-5 1 0,-3-4 0,-1 0 0,-5-2 0,0 1 0,-2 1 0,-1-1 0,-1 0 0,-4-1 0,1 0 0,-1 0 0,1 0 0,-2 0 0,1 0 0,0 0 0,1 0 0,0 0 0,-1 0 0,0 0 0,1 0 0,0 0 0,2 0 0,-2 0 0,3 0 0,-1 0 0,0 0 0,1 0 0,-3-1 0,1 0 0,-2-1 0,-1-1 0,0 1 0,-1 0 0,0-1 0,-1 1 0,0-1 0,0-1 0,0 1 0,0 0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42:15.679"/>
    </inkml:context>
    <inkml:brush xml:id="br0">
      <inkml:brushProperty name="width" value="0.1" units="cm"/>
      <inkml:brushProperty name="height" value="0.1" units="cm"/>
      <inkml:brushProperty name="color" value="#999999"/>
    </inkml:brush>
  </inkml:definitions>
  <inkml:trace contextRef="#ctx0" brushRef="#br0">9 74 24575,'0'7'0,"0"0"0,0-5 0,0 2 0,0-1 0,0 0 0,0 1 0,0-1 0,0 0 0,0 0 0,-2-1 0,1 1 0,-2 0 0,2 0 0,-1 0 0,2 0 0,0 0 0,0 0 0,0 0 0,0 0 0,0-1 0,0-11 0,0 2 0,0-8 0,0 5 0,0 6 0,2-3 0,1 3 0,2-2 0,2 0 0,-1 0 0,3 2 0,-1-2 0,-1 2 0,1 1 0,-2-2 0,2 1 0,-3 0 0,0-1 0,0 3 0,-2 0 0,2 2 0,-1 0 0,1 0 0,2 0 0,0 0 0,3 0 0,-2 0 0,1 0 0,-2 0 0,-1 2 0,0 0 0,-3 3 0,0 1 0,-1 0 0,-2 1 0,0-2 0,0 0 0,0 0 0,0-1 0,0 0 0,0-1 0,-1 1 0,0-1 0,-3-2 0,-1 2 0,-2-3 0,-1 4 0,-16-1 0,17-1 0,-4 1 0,22-3 0,8 0 0,-8 0 0,5 0 0,-6 0 0,5 0 0,-2 0 0,-2 0 0,-2 0 0,-1 2 0,-2-1 0,-2 0 0,1-1 0,0 0 0,-1 0 0,2 0 0,-1 0 0,0 0 0,-2 2 0,2-1 0,-3 1 0,2-1 0,-1 0 0,0 1 0,0-2 0,0 0 0,-1 0 0,2 0 0,-2 0 0,2 0 0,0 0 0,0 0 0,2 0 0,0 0 0,1 0 0,0 0 0,-1 0 0,-1 0 0,-1 2 0,0-1 0,0 1 0,0-2 0,0 0 0,0 0 0,0 0 0,2 0 0,2 0 0,1 0 0,1 0 0,-1 0 0,-2 0 0,-1 0 0,-2 0 0,0 0 0,-1 0 0,0 0 0,0 0 0,3 0 0,6 2 0,4-2 0,2 3 0,0-3 0,-5 0 0,-3 0 0,-3 0 0,-3 0 0,-2 0 0,1 0 0,0 0 0,1 0 0,3 0 0,3 0 0,3 0 0,-1 0 0,-1-1 0,-5 0 0,-3-1 0,-1 1 0,1 1 0,0 0 0,1 0 0,1 0 0,-1 0 0,3 0 0,-2 0 0,0 0 0,-2 0 0,-2 0 0,4 0 0,-3 0 0,3 0 0,-2 0 0,-1 0 0,2 0 0,-3-2 0,0-3 0,-3-6 0,-4-3 0,2 4 0,-6-5 0,4 5 0,-2-6 0,1 3 0,4 1 0,0 5 0,2 1 0,-1 4 0,0 0 0,0 2 0,-3 0 0,2 0 0,-2 3 0,-1 2 0,-1 4 0,-2 0 0,1-1 0,0-2 0,-1-2 0,0 0 0,1-3 0,0 1 0,2-2 0,2 0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5T10:42:15.680"/>
    </inkml:context>
    <inkml:brush xml:id="br0">
      <inkml:brushProperty name="width" value="0.1" units="cm"/>
      <inkml:brushProperty name="height" value="0.1" units="cm"/>
      <inkml:brushProperty name="color" value="#999999"/>
    </inkml:brush>
  </inkml:definitions>
  <inkml:trace contextRef="#ctx0" brushRef="#br0">76 17 24575,'-9'0'0,"-8"-5"0,3 3 0,-1-3 0,1 3 0,10 2 0,1-2 0,10 4 0,3 0 0,0 1 0,4 3 0,-4-3 0,5 6 0,0-3 0,-4 3 0,1-5 0,-4 2 0,-2-3 0,-1-1 0,-3 2 0,0-3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EAFF-152D-644F-A99A-4D78D8A52726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82238-EF70-CB4F-A3FF-C8F0C260E15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758567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82238-EF70-CB4F-A3FF-C8F0C260E15B}" type="slidenum">
              <a:rPr lang="ru-UA" smtClean="0"/>
              <a:t>11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0720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5F379-184D-0A4E-AAF6-4A503AB63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7BD827-E314-8943-8A3A-EB95A8A33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1C3CB3-A5D2-4C49-9A1C-B4F201E51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AD9D4A-ADD2-2147-BEEC-9812AECF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5104A7-A850-CB4A-BF29-90E196AD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7222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7E97E1-2E0F-A340-BE83-2A7CF9F5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7E7516-6ED8-3547-8DD1-FB653CB80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F66C8E-2E84-E540-A1F8-330CA431F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FD8C25-142E-8941-A18E-AB8C600B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CA308E-CEA4-F343-A2E4-EBA4BC75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362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4BE228-D215-E34E-9BBE-BE0BCEC73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EA6741-344E-EE49-AB21-E916164DC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946F05-A08F-3F4D-983C-B8E07B2D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6C252D-381F-FA42-859B-9A2FF1AC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7B37A0-E91D-0A45-8E93-BE3108F9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2023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0E5EF-C26B-6D43-8519-B75359779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A3B253-1659-ED4A-BDCD-78322E63E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99BA47-8939-F949-8207-BCB734C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16E53E-2585-D546-981F-3275B3A8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1A2330-479B-7145-AF87-12E5BAE5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1426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E0540-B59A-044E-8867-F42D26CB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129E30-CE48-0D47-B979-B8A8FFE94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D1CE0A-3880-CA47-9C14-E75639ED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A23688-85BF-6A41-929C-B488B865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52A1D1-BA84-B14B-AA8F-1FB5DB45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7058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C4E89-8BC6-554A-B2FF-64F82408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B96732-1508-0E47-84F6-641C3D0A7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AA67CF-27AA-684D-8BDB-37AE0496D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2A2FC7-DBF7-014D-89E3-39AF2D45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A69681-F2DE-B54D-A733-39894DA0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106F2F-131B-EB48-9B5C-0C4A3A26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5691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F8812-8B00-F542-B42B-21EDABEA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A87053-44B7-CF4A-9EE1-224D05B34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0ABFD5-E86B-EA45-9B57-AE42E9D32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7D237D8-19F1-E84A-A5D6-24918BBB3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B9BF7E-BE7E-7141-B8C5-7CC4C69850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A250A6-2125-3048-837B-031A76AE3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4DDABC5-FD0C-6241-9977-130CB6C1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D333910-4FE1-3B4D-A23F-E287BDA0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3557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261B6-6A03-874B-B194-A850F9D8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35D11F-A3AD-4543-A09F-5C7DEF5D0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304C0F-A955-4D43-A848-F5645824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5C6145-F1CC-9B49-85E3-51BD28CF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2609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910303-6FF3-E64A-B965-5536A524E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7F85D11-240E-DD4A-80B3-A085156C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48EB32-A91D-444A-A993-0F5586D9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9587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AAED8-85F2-CE4B-B6D9-60960557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DDE7E-57A2-8444-9E14-EFD3D9CDB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862F15-D8D8-0B4E-9A3A-898234A1A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7E2F97-6085-9647-9803-DC773D09D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427B99-6D5B-1642-BC93-35E852841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56CE94-3903-9343-B183-B75E4D2B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5492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192F0-1CC5-0245-8D66-EB03DAAA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CEDAF68-DF84-F240-A37B-BC770F158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E429B2F-DAAD-0F4C-BD28-294137987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C8B869-B4B0-4347-8BA6-5E76896D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AEBEA4-5605-AB4C-B8F8-7F67BF93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78A441-7518-7247-8CAB-C7A1F196A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0174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86DEDF-CC4D-AD45-B6ED-D67E507E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21A922-536D-3646-8DAC-95A5DF0DE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CD5100-8987-EF45-BF5D-BB4F8FBAB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52DF6-F327-2141-ABA7-9B66B62ABDB2}" type="datetimeFigureOut">
              <a:rPr lang="ru-UA" smtClean="0"/>
              <a:t>17.02.2022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639D84-2039-CF4E-8EB7-F5F83E7D0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CF7990-8D47-EE47-AEFF-9F3BB3BA4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3D5E0-69A1-9641-A8CA-07FDAAE5266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77948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customXml" Target="../ink/ink3.xml"/><Relationship Id="rId18" Type="http://schemas.openxmlformats.org/officeDocument/2006/relationships/customXml" Target="../ink/ink6.xml"/><Relationship Id="rId26" Type="http://schemas.openxmlformats.org/officeDocument/2006/relationships/image" Target="../media/image25.jpeg"/><Relationship Id="rId3" Type="http://schemas.openxmlformats.org/officeDocument/2006/relationships/diagramLayout" Target="../diagrams/layout2.xml"/><Relationship Id="rId21" Type="http://schemas.openxmlformats.org/officeDocument/2006/relationships/image" Target="../media/image30.png"/><Relationship Id="rId7" Type="http://schemas.openxmlformats.org/officeDocument/2006/relationships/image" Target="../media/image23.jpeg"/><Relationship Id="rId12" Type="http://schemas.openxmlformats.org/officeDocument/2006/relationships/image" Target="../media/image26.png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diagramData" Target="../diagrams/data2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customXml" Target="../ink/ink2.xml"/><Relationship Id="rId24" Type="http://schemas.openxmlformats.org/officeDocument/2006/relationships/customXml" Target="../ink/ink9.xml"/><Relationship Id="rId32" Type="http://schemas.openxmlformats.org/officeDocument/2006/relationships/image" Target="../media/image22.jpeg"/><Relationship Id="rId5" Type="http://schemas.openxmlformats.org/officeDocument/2006/relationships/diagramColors" Target="../diagrams/colors2.xml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image" Target="../media/image18.png"/><Relationship Id="rId10" Type="http://schemas.openxmlformats.org/officeDocument/2006/relationships/image" Target="../media/image25.png"/><Relationship Id="rId19" Type="http://schemas.openxmlformats.org/officeDocument/2006/relationships/image" Target="../media/image29.png"/><Relationship Id="rId31" Type="http://schemas.openxmlformats.org/officeDocument/2006/relationships/image" Target="../media/image21.jpeg"/><Relationship Id="rId4" Type="http://schemas.openxmlformats.org/officeDocument/2006/relationships/diagramQuickStyle" Target="../diagrams/quickStyle2.xml"/><Relationship Id="rId9" Type="http://schemas.openxmlformats.org/officeDocument/2006/relationships/customXml" Target="../ink/ink1.xml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33.png"/><Relationship Id="rId30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customXml" Target="../ink/ink14.xml"/><Relationship Id="rId18" Type="http://schemas.openxmlformats.org/officeDocument/2006/relationships/image" Target="../media/image30.png"/><Relationship Id="rId26" Type="http://schemas.openxmlformats.org/officeDocument/2006/relationships/image" Target="../media/image36.jpeg"/><Relationship Id="rId3" Type="http://schemas.openxmlformats.org/officeDocument/2006/relationships/image" Target="../media/image33.png"/><Relationship Id="rId21" Type="http://schemas.openxmlformats.org/officeDocument/2006/relationships/customXml" Target="../ink/ink18.xml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17" Type="http://schemas.openxmlformats.org/officeDocument/2006/relationships/customXml" Target="../ink/ink16.xml"/><Relationship Id="rId25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customXml" Target="../ink/ink13.xml"/><Relationship Id="rId24" Type="http://schemas.openxmlformats.org/officeDocument/2006/relationships/image" Target="../media/image34.jpeg"/><Relationship Id="rId5" Type="http://schemas.openxmlformats.org/officeDocument/2006/relationships/image" Target="../media/image24.jpeg"/><Relationship Id="rId15" Type="http://schemas.openxmlformats.org/officeDocument/2006/relationships/customXml" Target="../ink/ink15.xml"/><Relationship Id="rId23" Type="http://schemas.openxmlformats.org/officeDocument/2006/relationships/image" Target="../media/image25.jpeg"/><Relationship Id="rId10" Type="http://schemas.openxmlformats.org/officeDocument/2006/relationships/customXml" Target="../ink/ink12.xml"/><Relationship Id="rId19" Type="http://schemas.openxmlformats.org/officeDocument/2006/relationships/customXml" Target="../ink/ink17.xml"/><Relationship Id="rId4" Type="http://schemas.openxmlformats.org/officeDocument/2006/relationships/image" Target="../media/image23.jpeg"/><Relationship Id="rId9" Type="http://schemas.openxmlformats.org/officeDocument/2006/relationships/image" Target="../media/image26.png"/><Relationship Id="rId14" Type="http://schemas.openxmlformats.org/officeDocument/2006/relationships/image" Target="../media/image28.png"/><Relationship Id="rId2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!!Рисунок 18">
            <a:extLst>
              <a:ext uri="{FF2B5EF4-FFF2-40B4-BE49-F238E27FC236}">
                <a16:creationId xmlns:a16="http://schemas.microsoft.com/office/drawing/2014/main" id="{259849E8-E75E-714C-A5C6-08BE55F96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5" t="-827" r="11593"/>
          <a:stretch/>
        </p:blipFill>
        <p:spPr>
          <a:xfrm>
            <a:off x="548509" y="536446"/>
            <a:ext cx="2409004" cy="250481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9" name="заголовок">
            <a:extLst>
              <a:ext uri="{FF2B5EF4-FFF2-40B4-BE49-F238E27FC236}">
                <a16:creationId xmlns:a16="http://schemas.microsoft.com/office/drawing/2014/main" id="{9C0EC022-ADB6-704B-8600-07BF8F0CC512}"/>
              </a:ext>
            </a:extLst>
          </p:cNvPr>
          <p:cNvSpPr txBox="1"/>
          <p:nvPr/>
        </p:nvSpPr>
        <p:spPr>
          <a:xfrm>
            <a:off x="3903259" y="836696"/>
            <a:ext cx="7438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Фундаментальні</a:t>
            </a:r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відкриття</a:t>
            </a:r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їхні</a:t>
            </a:r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наслідки</a:t>
            </a:r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епоху</a:t>
            </a:r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каменю</a:t>
            </a:r>
            <a:endParaRPr lang="ru-UA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" name="!!ысри">
            <a:extLst>
              <a:ext uri="{FF2B5EF4-FFF2-40B4-BE49-F238E27FC236}">
                <a16:creationId xmlns:a16="http://schemas.microsoft.com/office/drawing/2014/main" id="{8EC39345-1623-B44A-9F02-F50083664771}"/>
              </a:ext>
            </a:extLst>
          </p:cNvPr>
          <p:cNvGrpSpPr/>
          <p:nvPr/>
        </p:nvGrpSpPr>
        <p:grpSpPr>
          <a:xfrm>
            <a:off x="4849504" y="536446"/>
            <a:ext cx="6748549" cy="2608573"/>
            <a:chOff x="4849505" y="1064523"/>
            <a:chExt cx="6748549" cy="2608573"/>
          </a:xfrm>
        </p:grpSpPr>
        <p:sp>
          <p:nvSpPr>
            <p:cNvPr id="110" name="Прямоугольник 109">
              <a:extLst>
                <a:ext uri="{FF2B5EF4-FFF2-40B4-BE49-F238E27FC236}">
                  <a16:creationId xmlns:a16="http://schemas.microsoft.com/office/drawing/2014/main" id="{EEDD4D77-0246-7E4A-ACD3-CCDE4450740B}"/>
                </a:ext>
              </a:extLst>
            </p:cNvPr>
            <p:cNvSpPr/>
            <p:nvPr/>
          </p:nvSpPr>
          <p:spPr>
            <a:xfrm>
              <a:off x="4849505" y="1064524"/>
              <a:ext cx="6748548" cy="1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11" name="Прямоугольник 110">
              <a:extLst>
                <a:ext uri="{FF2B5EF4-FFF2-40B4-BE49-F238E27FC236}">
                  <a16:creationId xmlns:a16="http://schemas.microsoft.com/office/drawing/2014/main" id="{BC80E70F-B0F7-B84E-A203-8551954023F4}"/>
                </a:ext>
              </a:extLst>
            </p:cNvPr>
            <p:cNvSpPr/>
            <p:nvPr/>
          </p:nvSpPr>
          <p:spPr>
            <a:xfrm rot="16200000">
              <a:off x="10198367" y="2273410"/>
              <a:ext cx="2608573" cy="19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115" name="!!Группа 29">
            <a:extLst>
              <a:ext uri="{FF2B5EF4-FFF2-40B4-BE49-F238E27FC236}">
                <a16:creationId xmlns:a16="http://schemas.microsoft.com/office/drawing/2014/main" id="{66D16DE1-0404-C64A-93A8-807773B882E1}"/>
              </a:ext>
            </a:extLst>
          </p:cNvPr>
          <p:cNvGrpSpPr/>
          <p:nvPr/>
        </p:nvGrpSpPr>
        <p:grpSpPr>
          <a:xfrm rot="10800000">
            <a:off x="3553652" y="1041415"/>
            <a:ext cx="6748549" cy="2608573"/>
            <a:chOff x="4849505" y="1064523"/>
            <a:chExt cx="6748549" cy="2608573"/>
          </a:xfrm>
        </p:grpSpPr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C02B88B2-C612-E146-842B-9338A2CEEE66}"/>
                </a:ext>
              </a:extLst>
            </p:cNvPr>
            <p:cNvSpPr/>
            <p:nvPr/>
          </p:nvSpPr>
          <p:spPr>
            <a:xfrm>
              <a:off x="4849505" y="1064524"/>
              <a:ext cx="6748548" cy="1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193DDEB4-132B-E04F-82FC-6E10167F8D95}"/>
                </a:ext>
              </a:extLst>
            </p:cNvPr>
            <p:cNvSpPr/>
            <p:nvPr/>
          </p:nvSpPr>
          <p:spPr>
            <a:xfrm rot="16200000">
              <a:off x="10198367" y="2273410"/>
              <a:ext cx="2608573" cy="19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121" name="текст">
            <a:extLst>
              <a:ext uri="{FF2B5EF4-FFF2-40B4-BE49-F238E27FC236}">
                <a16:creationId xmlns:a16="http://schemas.microsoft.com/office/drawing/2014/main" id="{14C21B4A-F06D-2342-9FA1-00EA45C0E4B1}"/>
              </a:ext>
            </a:extLst>
          </p:cNvPr>
          <p:cNvSpPr txBox="1"/>
          <p:nvPr/>
        </p:nvSpPr>
        <p:spPr>
          <a:xfrm>
            <a:off x="9244013" y="4321991"/>
            <a:ext cx="235404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Підготували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Коваленко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Марія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Кондрацька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Софія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Мочалов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Дмитро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Мєшков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Андрій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3" name="!!Фотка">
            <a:extLst>
              <a:ext uri="{FF2B5EF4-FFF2-40B4-BE49-F238E27FC236}">
                <a16:creationId xmlns:a16="http://schemas.microsoft.com/office/drawing/2014/main" id="{273F89FC-64B2-314C-BA28-472910764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6" y="3977532"/>
            <a:ext cx="3484562" cy="19600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5" name="!!Рисунок 16">
            <a:extLst>
              <a:ext uri="{FF2B5EF4-FFF2-40B4-BE49-F238E27FC236}">
                <a16:creationId xmlns:a16="http://schemas.microsoft.com/office/drawing/2014/main" id="{C0FBE104-68E1-7C4B-87C9-A6C4F791C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08" y="3738002"/>
            <a:ext cx="2709041" cy="221520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8" name="заголовок">
            <a:extLst>
              <a:ext uri="{FF2B5EF4-FFF2-40B4-BE49-F238E27FC236}">
                <a16:creationId xmlns:a16="http://schemas.microsoft.com/office/drawing/2014/main" id="{7FE9C7DA-964C-BC4C-A4DA-46EA39FB6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88383" y="378632"/>
            <a:ext cx="10515600" cy="1325563"/>
          </a:xfrm>
        </p:spPr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Вогонь</a:t>
            </a:r>
          </a:p>
        </p:txBody>
      </p:sp>
      <p:sp>
        <p:nvSpPr>
          <p:cNvPr id="131" name="!!текст">
            <a:extLst>
              <a:ext uri="{FF2B5EF4-FFF2-40B4-BE49-F238E27FC236}">
                <a16:creationId xmlns:a16="http://schemas.microsoft.com/office/drawing/2014/main" id="{30DA9C1F-C77E-6D41-9275-F7269CB62F71}"/>
              </a:ext>
            </a:extLst>
          </p:cNvPr>
          <p:cNvSpPr txBox="1">
            <a:spLocks/>
          </p:cNvSpPr>
          <p:nvPr/>
        </p:nvSpPr>
        <p:spPr>
          <a:xfrm>
            <a:off x="-6264495" y="1708468"/>
            <a:ext cx="4783015" cy="4393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UA" dirty="0">
                <a:solidFill>
                  <a:schemeClr val="tx1"/>
                </a:solidFill>
              </a:rPr>
              <a:t>Добрих півтора мільйона років тому людина приборкала вогонь. Це була, мабуть, найбільш видатна подія в історії людства: вогонь давав світло і тепло, відганяв диких звірів і робив м'ясо смачнішим. Він був великим чарівником: вів від дикості до цивілізації, від природи до культури. </a:t>
            </a:r>
          </a:p>
        </p:txBody>
      </p:sp>
      <p:sp>
        <p:nvSpPr>
          <p:cNvPr id="134" name="Ромб 133">
            <a:extLst>
              <a:ext uri="{FF2B5EF4-FFF2-40B4-BE49-F238E27FC236}">
                <a16:creationId xmlns:a16="http://schemas.microsoft.com/office/drawing/2014/main" id="{0DE29298-2BFF-3A40-B0A0-DAE131EBC3E3}"/>
              </a:ext>
            </a:extLst>
          </p:cNvPr>
          <p:cNvSpPr/>
          <p:nvPr/>
        </p:nvSpPr>
        <p:spPr>
          <a:xfrm>
            <a:off x="12449907" y="5416257"/>
            <a:ext cx="720969" cy="685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4789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!!Рисунок 18">
            <a:extLst>
              <a:ext uri="{FF2B5EF4-FFF2-40B4-BE49-F238E27FC236}">
                <a16:creationId xmlns:a16="http://schemas.microsoft.com/office/drawing/2014/main" id="{04D28ECC-55ED-0742-916D-1B7E57337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399088"/>
              </p:ext>
            </p:extLst>
          </p:nvPr>
        </p:nvGraphicFramePr>
        <p:xfrm>
          <a:off x="-75422" y="0"/>
          <a:ext cx="1226742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6" descr="Изобретение человека колесо – Изобретение колеса — переворот в истории |  Дропшиппинг | Dropshipping в России">
            <a:extLst>
              <a:ext uri="{FF2B5EF4-FFF2-40B4-BE49-F238E27FC236}">
                <a16:creationId xmlns:a16="http://schemas.microsoft.com/office/drawing/2014/main" id="{DEB64F7D-88E1-7646-8088-320605AD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72" y="7083200"/>
            <a:ext cx="7290855" cy="422917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CC287F2-77DE-4549-9C06-A95B093D1F50}"/>
              </a:ext>
            </a:extLst>
          </p:cNvPr>
          <p:cNvGrpSpPr/>
          <p:nvPr/>
        </p:nvGrpSpPr>
        <p:grpSpPr>
          <a:xfrm>
            <a:off x="-3074718" y="556352"/>
            <a:ext cx="2803744" cy="3800494"/>
            <a:chOff x="778916" y="1992594"/>
            <a:chExt cx="2803744" cy="3800494"/>
          </a:xfrm>
        </p:grpSpPr>
        <p:pic>
          <p:nvPicPr>
            <p:cNvPr id="8" name="Picture 4" descr="Cartoon Pretending Stock Illustrations – 455 Cartoon Pretending Stock  Illustrations, Vectors &amp;amp; Clipart - Dreamstime">
              <a:extLst>
                <a:ext uri="{FF2B5EF4-FFF2-40B4-BE49-F238E27FC236}">
                  <a16:creationId xmlns:a16="http://schemas.microsoft.com/office/drawing/2014/main" id="{12121576-F795-284E-8CA1-772A9B937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916" y="1992594"/>
              <a:ext cx="2803744" cy="380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62860EEB-9F20-D64D-801A-95643BB71E98}"/>
                    </a:ext>
                  </a:extLst>
                </p14:cNvPr>
                <p14:cNvContentPartPr/>
                <p14:nvPr/>
              </p14:nvContentPartPr>
              <p14:xfrm>
                <a:off x="2180788" y="3892841"/>
                <a:ext cx="117720" cy="6696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62860EEB-9F20-D64D-801A-95643BB71E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71788" y="3884201"/>
                  <a:ext cx="13536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E1CD995C-B478-C142-A7E9-8961CE9339D8}"/>
                </a:ext>
              </a:extLst>
            </p:cNvPr>
            <p:cNvGrpSpPr/>
            <p:nvPr/>
          </p:nvGrpSpPr>
          <p:grpSpPr>
            <a:xfrm>
              <a:off x="1875868" y="3823721"/>
              <a:ext cx="1009080" cy="192960"/>
              <a:chOff x="1875868" y="3823721"/>
              <a:chExt cx="1009080" cy="19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" name="Рукописный ввод 14">
                    <a:extLst>
                      <a:ext uri="{FF2B5EF4-FFF2-40B4-BE49-F238E27FC236}">
                        <a16:creationId xmlns:a16="http://schemas.microsoft.com/office/drawing/2014/main" id="{DD03678B-6F21-E64B-86F6-9EAC8790737E}"/>
                      </a:ext>
                    </a:extLst>
                  </p14:cNvPr>
                  <p14:cNvContentPartPr/>
                  <p14:nvPr/>
                </p14:nvContentPartPr>
                <p14:xfrm>
                  <a:off x="2520268" y="3955841"/>
                  <a:ext cx="360" cy="11880"/>
                </p14:xfrm>
              </p:contentPart>
            </mc:Choice>
            <mc:Fallback xmlns="">
              <p:pic>
                <p:nvPicPr>
                  <p:cNvPr id="15" name="Рукописный ввод 14">
                    <a:extLst>
                      <a:ext uri="{FF2B5EF4-FFF2-40B4-BE49-F238E27FC236}">
                        <a16:creationId xmlns:a16="http://schemas.microsoft.com/office/drawing/2014/main" id="{DD03678B-6F21-E64B-86F6-9EAC8790737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484628" y="3920201"/>
                    <a:ext cx="720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6" name="Рукописный ввод 15">
                    <a:extLst>
                      <a:ext uri="{FF2B5EF4-FFF2-40B4-BE49-F238E27FC236}">
                        <a16:creationId xmlns:a16="http://schemas.microsoft.com/office/drawing/2014/main" id="{ADF41E0F-DB16-CF49-A587-FDA24958BD4F}"/>
                      </a:ext>
                    </a:extLst>
                  </p14:cNvPr>
                  <p14:cNvContentPartPr/>
                  <p14:nvPr/>
                </p14:nvContentPartPr>
                <p14:xfrm>
                  <a:off x="2563108" y="3969521"/>
                  <a:ext cx="360" cy="360"/>
                </p14:xfrm>
              </p:contentPart>
            </mc:Choice>
            <mc:Fallback xmlns="">
              <p:pic>
                <p:nvPicPr>
                  <p:cNvPr id="16" name="Рукописный ввод 15">
                    <a:extLst>
                      <a:ext uri="{FF2B5EF4-FFF2-40B4-BE49-F238E27FC236}">
                        <a16:creationId xmlns:a16="http://schemas.microsoft.com/office/drawing/2014/main" id="{ADF41E0F-DB16-CF49-A587-FDA24958BD4F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527108" y="3933521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7" name="Рукописный ввод 16">
                    <a:extLst>
                      <a:ext uri="{FF2B5EF4-FFF2-40B4-BE49-F238E27FC236}">
                        <a16:creationId xmlns:a16="http://schemas.microsoft.com/office/drawing/2014/main" id="{43FA9EB6-B60C-AC4F-B2E9-6C946E50A471}"/>
                      </a:ext>
                    </a:extLst>
                  </p14:cNvPr>
                  <p14:cNvContentPartPr/>
                  <p14:nvPr/>
                </p14:nvContentPartPr>
                <p14:xfrm>
                  <a:off x="2505868" y="3908321"/>
                  <a:ext cx="307800" cy="99360"/>
                </p14:xfrm>
              </p:contentPart>
            </mc:Choice>
            <mc:Fallback xmlns="">
              <p:pic>
                <p:nvPicPr>
                  <p:cNvPr id="17" name="Рукописный ввод 16">
                    <a:extLst>
                      <a:ext uri="{FF2B5EF4-FFF2-40B4-BE49-F238E27FC236}">
                        <a16:creationId xmlns:a16="http://schemas.microsoft.com/office/drawing/2014/main" id="{43FA9EB6-B60C-AC4F-B2E9-6C946E50A47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69868" y="3872681"/>
                    <a:ext cx="37944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Рукописный ввод 17">
                    <a:extLst>
                      <a:ext uri="{FF2B5EF4-FFF2-40B4-BE49-F238E27FC236}">
                        <a16:creationId xmlns:a16="http://schemas.microsoft.com/office/drawing/2014/main" id="{49B7F002-3B07-5C48-A174-86563F8146C6}"/>
                      </a:ext>
                    </a:extLst>
                  </p14:cNvPr>
                  <p14:cNvContentPartPr/>
                  <p14:nvPr/>
                </p14:nvContentPartPr>
                <p14:xfrm>
                  <a:off x="2771548" y="3908681"/>
                  <a:ext cx="113400" cy="66600"/>
                </p14:xfrm>
              </p:contentPart>
            </mc:Choice>
            <mc:Fallback xmlns="">
              <p:pic>
                <p:nvPicPr>
                  <p:cNvPr id="18" name="Рукописный ввод 17">
                    <a:extLst>
                      <a:ext uri="{FF2B5EF4-FFF2-40B4-BE49-F238E27FC236}">
                        <a16:creationId xmlns:a16="http://schemas.microsoft.com/office/drawing/2014/main" id="{49B7F002-3B07-5C48-A174-86563F8146C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735548" y="3872681"/>
                    <a:ext cx="18504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Рукописный ввод 18">
                    <a:extLst>
                      <a:ext uri="{FF2B5EF4-FFF2-40B4-BE49-F238E27FC236}">
                        <a16:creationId xmlns:a16="http://schemas.microsoft.com/office/drawing/2014/main" id="{9E266FC4-1C18-B748-84B5-737E54B4A436}"/>
                      </a:ext>
                    </a:extLst>
                  </p14:cNvPr>
                  <p14:cNvContentPartPr/>
                  <p14:nvPr/>
                </p14:nvContentPartPr>
                <p14:xfrm>
                  <a:off x="1875868" y="3823721"/>
                  <a:ext cx="625320" cy="192960"/>
                </p14:xfrm>
              </p:contentPart>
            </mc:Choice>
            <mc:Fallback xmlns="">
              <p:pic>
                <p:nvPicPr>
                  <p:cNvPr id="19" name="Рукописный ввод 18">
                    <a:extLst>
                      <a:ext uri="{FF2B5EF4-FFF2-40B4-BE49-F238E27FC236}">
                        <a16:creationId xmlns:a16="http://schemas.microsoft.com/office/drawing/2014/main" id="{9E266FC4-1C18-B748-84B5-737E54B4A43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840228" y="3788081"/>
                    <a:ext cx="696960" cy="264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BF051E06-3E77-4344-9C21-B9A87EBD1701}"/>
                    </a:ext>
                  </a:extLst>
                </p14:cNvPr>
                <p14:cNvContentPartPr/>
                <p14:nvPr/>
              </p14:nvContentPartPr>
              <p14:xfrm>
                <a:off x="1576348" y="3974561"/>
                <a:ext cx="175680" cy="3492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BF051E06-3E77-4344-9C21-B9A87EBD17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8348" y="3956921"/>
                  <a:ext cx="211320" cy="70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4F1F4756-DB68-7049-AFB3-AF5BDA27D3A4}"/>
                </a:ext>
              </a:extLst>
            </p:cNvPr>
            <p:cNvGrpSpPr/>
            <p:nvPr/>
          </p:nvGrpSpPr>
          <p:grpSpPr>
            <a:xfrm>
              <a:off x="1540708" y="3848201"/>
              <a:ext cx="248760" cy="86040"/>
              <a:chOff x="1540708" y="3848201"/>
              <a:chExt cx="248760" cy="8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" name="Рукописный ввод 12">
                    <a:extLst>
                      <a:ext uri="{FF2B5EF4-FFF2-40B4-BE49-F238E27FC236}">
                        <a16:creationId xmlns:a16="http://schemas.microsoft.com/office/drawing/2014/main" id="{BDA389BA-C7A6-EC4C-AD72-EB0C1CA307BC}"/>
                      </a:ext>
                    </a:extLst>
                  </p14:cNvPr>
                  <p14:cNvContentPartPr/>
                  <p14:nvPr/>
                </p14:nvContentPartPr>
                <p14:xfrm>
                  <a:off x="1540708" y="3882401"/>
                  <a:ext cx="248760" cy="51840"/>
                </p14:xfrm>
              </p:contentPart>
            </mc:Choice>
            <mc:Fallback xmlns="">
              <p:pic>
                <p:nvPicPr>
                  <p:cNvPr id="13" name="Рукописный ввод 12">
                    <a:extLst>
                      <a:ext uri="{FF2B5EF4-FFF2-40B4-BE49-F238E27FC236}">
                        <a16:creationId xmlns:a16="http://schemas.microsoft.com/office/drawing/2014/main" id="{BDA389BA-C7A6-EC4C-AD72-EB0C1CA307BC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522708" y="3864761"/>
                    <a:ext cx="28440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4" name="Рукописный ввод 13">
                    <a:extLst>
                      <a:ext uri="{FF2B5EF4-FFF2-40B4-BE49-F238E27FC236}">
                        <a16:creationId xmlns:a16="http://schemas.microsoft.com/office/drawing/2014/main" id="{28B9D73F-6F69-104F-BCFF-24FCC1EBCF75}"/>
                      </a:ext>
                    </a:extLst>
                  </p14:cNvPr>
                  <p14:cNvContentPartPr/>
                  <p14:nvPr/>
                </p14:nvContentPartPr>
                <p14:xfrm>
                  <a:off x="1626028" y="3848201"/>
                  <a:ext cx="46440" cy="22680"/>
                </p14:xfrm>
              </p:contentPart>
            </mc:Choice>
            <mc:Fallback xmlns="">
              <p:pic>
                <p:nvPicPr>
                  <p:cNvPr id="14" name="Рукописный ввод 13">
                    <a:extLst>
                      <a:ext uri="{FF2B5EF4-FFF2-40B4-BE49-F238E27FC236}">
                        <a16:creationId xmlns:a16="http://schemas.microsoft.com/office/drawing/2014/main" id="{28B9D73F-6F69-104F-BCFF-24FCC1EBCF7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608028" y="3830561"/>
                    <a:ext cx="82080" cy="58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0" name="Picture 8" descr="Знакомьтесь — Квеклос: кем был изобретатель первого колеса и как он до него  додумался — Нож">
            <a:extLst>
              <a:ext uri="{FF2B5EF4-FFF2-40B4-BE49-F238E27FC236}">
                <a16:creationId xmlns:a16="http://schemas.microsoft.com/office/drawing/2014/main" id="{CE20CACD-7EDE-1046-B183-51C0F0D44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7403" y="1425387"/>
            <a:ext cx="4186829" cy="293145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74D24C9D-5214-F241-AD0A-06B9647CFC27}"/>
              </a:ext>
            </a:extLst>
          </p:cNvPr>
          <p:cNvGrpSpPr/>
          <p:nvPr/>
        </p:nvGrpSpPr>
        <p:grpSpPr>
          <a:xfrm>
            <a:off x="3471040" y="-1344552"/>
            <a:ext cx="5249918" cy="1119352"/>
            <a:chOff x="3471041" y="121361"/>
            <a:chExt cx="5249918" cy="1119352"/>
          </a:xfrm>
        </p:grpSpPr>
        <p:pic>
          <p:nvPicPr>
            <p:cNvPr id="22" name="Picture 2" descr="Волшебный пользователь картинки, стоковые фото Волшебный пользователь |  Depositphotos">
              <a:extLst>
                <a:ext uri="{FF2B5EF4-FFF2-40B4-BE49-F238E27FC236}">
                  <a16:creationId xmlns:a16="http://schemas.microsoft.com/office/drawing/2014/main" id="{4068DE2D-AF91-1A4F-9493-125C4DDCCA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29972" r="16000" b="46525"/>
            <a:stretch/>
          </p:blipFill>
          <p:spPr bwMode="auto">
            <a:xfrm>
              <a:off x="3471041" y="121361"/>
              <a:ext cx="5249918" cy="11193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1DB720-6767-3242-A156-9EC9C4C7F84D}"/>
                </a:ext>
              </a:extLst>
            </p:cNvPr>
            <p:cNvSpPr txBox="1"/>
            <p:nvPr/>
          </p:nvSpPr>
          <p:spPr>
            <a:xfrm>
              <a:off x="3499945" y="157655"/>
              <a:ext cx="51395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UA" sz="5400" dirty="0"/>
                <a:t>Колесо</a:t>
              </a:r>
            </a:p>
          </p:txBody>
        </p:sp>
      </p:grpSp>
      <p:pic>
        <p:nvPicPr>
          <p:cNvPr id="24" name="!!p5" descr="Картинки по запросу Серп древнего человека">
            <a:extLst>
              <a:ext uri="{FF2B5EF4-FFF2-40B4-BE49-F238E27FC236}">
                <a16:creationId xmlns:a16="http://schemas.microsoft.com/office/drawing/2014/main" id="{B01BEEB5-7707-1140-8144-038FC6E4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552" y="762604"/>
            <a:ext cx="3773668" cy="239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!!p4" descr="В каменном веке орудия труда делали только из камня?» — Яндекс.Кью">
            <a:extLst>
              <a:ext uri="{FF2B5EF4-FFF2-40B4-BE49-F238E27FC236}">
                <a16:creationId xmlns:a16="http://schemas.microsoft.com/office/drawing/2014/main" id="{42F69E52-3042-644E-80BE-AB9B6EE47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808" y="7286436"/>
            <a:ext cx="4308595" cy="333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заголовок">
            <a:extLst>
              <a:ext uri="{FF2B5EF4-FFF2-40B4-BE49-F238E27FC236}">
                <a16:creationId xmlns:a16="http://schemas.microsoft.com/office/drawing/2014/main" id="{8D6E2CA5-6C2A-5548-845D-4D7B69EC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12701"/>
            <a:ext cx="10515600" cy="1325563"/>
          </a:xfrm>
        </p:spPr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Камінь</a:t>
            </a:r>
          </a:p>
        </p:txBody>
      </p:sp>
      <p:pic>
        <p:nvPicPr>
          <p:cNvPr id="27" name="!!p3" descr="Свідок – кам&amp;#39;яна сокира">
            <a:extLst>
              <a:ext uri="{FF2B5EF4-FFF2-40B4-BE49-F238E27FC236}">
                <a16:creationId xmlns:a16="http://schemas.microsoft.com/office/drawing/2014/main" id="{56800BFE-1838-864D-911C-CFF583180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296" y="-2948402"/>
            <a:ext cx="3267842" cy="2723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!!p1" descr="Рубило — Википедия">
            <a:extLst>
              <a:ext uri="{FF2B5EF4-FFF2-40B4-BE49-F238E27FC236}">
                <a16:creationId xmlns:a16="http://schemas.microsoft.com/office/drawing/2014/main" id="{E090A925-8AE3-7740-8B86-8DD825C78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2926" y="1221676"/>
            <a:ext cx="2157991" cy="38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!!p2" descr="КАМЕННЫЙ ВЕК • Большая российская энциклопедия - электронная версия">
            <a:extLst>
              <a:ext uri="{FF2B5EF4-FFF2-40B4-BE49-F238E27FC236}">
                <a16:creationId xmlns:a16="http://schemas.microsoft.com/office/drawing/2014/main" id="{4DDBFF5B-A7C0-844C-870B-E2E1FABD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301" y="7286436"/>
            <a:ext cx="3709435" cy="382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99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!!йцу">
            <a:extLst>
              <a:ext uri="{FF2B5EF4-FFF2-40B4-BE49-F238E27FC236}">
                <a16:creationId xmlns:a16="http://schemas.microsoft.com/office/drawing/2014/main" id="{229692D1-7AB5-D64E-8E18-8EA96F7341CA}"/>
              </a:ext>
            </a:extLst>
          </p:cNvPr>
          <p:cNvGrpSpPr/>
          <p:nvPr/>
        </p:nvGrpSpPr>
        <p:grpSpPr>
          <a:xfrm>
            <a:off x="3471041" y="121361"/>
            <a:ext cx="5249918" cy="1119352"/>
            <a:chOff x="3471041" y="121361"/>
            <a:chExt cx="5249918" cy="1119352"/>
          </a:xfrm>
        </p:grpSpPr>
        <p:pic>
          <p:nvPicPr>
            <p:cNvPr id="5122" name="Picture 2" descr="Волшебный пользователь картинки, стоковые фото Волшебный пользователь |  Depositphotos">
              <a:extLst>
                <a:ext uri="{FF2B5EF4-FFF2-40B4-BE49-F238E27FC236}">
                  <a16:creationId xmlns:a16="http://schemas.microsoft.com/office/drawing/2014/main" id="{D38B9A69-AEC8-E745-839D-550517D09B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29972" r="16000" b="46525"/>
            <a:stretch/>
          </p:blipFill>
          <p:spPr bwMode="auto">
            <a:xfrm>
              <a:off x="3471041" y="121361"/>
              <a:ext cx="5249918" cy="11193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F6829-FB02-DA43-A036-FC61BBF4DA85}"/>
                </a:ext>
              </a:extLst>
            </p:cNvPr>
            <p:cNvSpPr txBox="1"/>
            <p:nvPr/>
          </p:nvSpPr>
          <p:spPr>
            <a:xfrm>
              <a:off x="3499945" y="157655"/>
              <a:ext cx="51395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UA" sz="5400" dirty="0"/>
                <a:t>Колесо</a:t>
              </a:r>
            </a:p>
          </p:txBody>
        </p:sp>
      </p:grpSp>
      <p:pic>
        <p:nvPicPr>
          <p:cNvPr id="5126" name="Picture 6" descr="Изобретение человека колесо – Изобретение колеса — переворот в истории |  Дропшиппинг | Dropshipping в России">
            <a:extLst>
              <a:ext uri="{FF2B5EF4-FFF2-40B4-BE49-F238E27FC236}">
                <a16:creationId xmlns:a16="http://schemas.microsoft.com/office/drawing/2014/main" id="{D0E2A5AA-D21C-4C4A-BE4C-A0A5369A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424" y="2242260"/>
            <a:ext cx="7290855" cy="422917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796BA492-F8A3-1D43-9616-835FD4C02AC7}"/>
              </a:ext>
            </a:extLst>
          </p:cNvPr>
          <p:cNvGrpSpPr/>
          <p:nvPr/>
        </p:nvGrpSpPr>
        <p:grpSpPr>
          <a:xfrm>
            <a:off x="322312" y="556805"/>
            <a:ext cx="2803744" cy="3800494"/>
            <a:chOff x="778916" y="1992594"/>
            <a:chExt cx="2803744" cy="3800494"/>
          </a:xfrm>
        </p:grpSpPr>
        <p:pic>
          <p:nvPicPr>
            <p:cNvPr id="5124" name="Picture 4" descr="Cartoon Pretending Stock Illustrations – 455 Cartoon Pretending Stock  Illustrations, Vectors &amp;amp; Clipart - Dreamstime">
              <a:extLst>
                <a:ext uri="{FF2B5EF4-FFF2-40B4-BE49-F238E27FC236}">
                  <a16:creationId xmlns:a16="http://schemas.microsoft.com/office/drawing/2014/main" id="{B0E6E5BB-A58E-3446-A506-97C89C3BB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916" y="1992594"/>
              <a:ext cx="2803744" cy="380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5081FE82-721F-3748-9E1A-BEA211A4A4C5}"/>
                    </a:ext>
                  </a:extLst>
                </p14:cNvPr>
                <p14:cNvContentPartPr/>
                <p14:nvPr/>
              </p14:nvContentPartPr>
              <p14:xfrm>
                <a:off x="2180788" y="3892841"/>
                <a:ext cx="117720" cy="6696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5081FE82-721F-3748-9E1A-BEA211A4A4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1788" y="3884201"/>
                  <a:ext cx="13536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8949AD7B-17E6-6E45-90E6-3E7E0C8D106E}"/>
                </a:ext>
              </a:extLst>
            </p:cNvPr>
            <p:cNvGrpSpPr/>
            <p:nvPr/>
          </p:nvGrpSpPr>
          <p:grpSpPr>
            <a:xfrm>
              <a:off x="1875868" y="3823721"/>
              <a:ext cx="1009080" cy="192960"/>
              <a:chOff x="1875868" y="3823721"/>
              <a:chExt cx="1009080" cy="19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Рукописный ввод 12">
                    <a:extLst>
                      <a:ext uri="{FF2B5EF4-FFF2-40B4-BE49-F238E27FC236}">
                        <a16:creationId xmlns:a16="http://schemas.microsoft.com/office/drawing/2014/main" id="{D4BEFB0E-0471-5F45-88BB-934642C14014}"/>
                      </a:ext>
                    </a:extLst>
                  </p14:cNvPr>
                  <p14:cNvContentPartPr/>
                  <p14:nvPr/>
                </p14:nvContentPartPr>
                <p14:xfrm>
                  <a:off x="2520268" y="3955841"/>
                  <a:ext cx="360" cy="11880"/>
                </p14:xfrm>
              </p:contentPart>
            </mc:Choice>
            <mc:Fallback xmlns="">
              <p:pic>
                <p:nvPicPr>
                  <p:cNvPr id="13" name="Рукописный ввод 12">
                    <a:extLst>
                      <a:ext uri="{FF2B5EF4-FFF2-40B4-BE49-F238E27FC236}">
                        <a16:creationId xmlns:a16="http://schemas.microsoft.com/office/drawing/2014/main" id="{D4BEFB0E-0471-5F45-88BB-934642C1401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84628" y="3920201"/>
                    <a:ext cx="720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" name="Рукописный ввод 13">
                    <a:extLst>
                      <a:ext uri="{FF2B5EF4-FFF2-40B4-BE49-F238E27FC236}">
                        <a16:creationId xmlns:a16="http://schemas.microsoft.com/office/drawing/2014/main" id="{BF121485-441D-7947-886C-6C3E811A64BF}"/>
                      </a:ext>
                    </a:extLst>
                  </p14:cNvPr>
                  <p14:cNvContentPartPr/>
                  <p14:nvPr/>
                </p14:nvContentPartPr>
                <p14:xfrm>
                  <a:off x="2563108" y="3969521"/>
                  <a:ext cx="360" cy="360"/>
                </p14:xfrm>
              </p:contentPart>
            </mc:Choice>
            <mc:Fallback xmlns="">
              <p:pic>
                <p:nvPicPr>
                  <p:cNvPr id="14" name="Рукописный ввод 13">
                    <a:extLst>
                      <a:ext uri="{FF2B5EF4-FFF2-40B4-BE49-F238E27FC236}">
                        <a16:creationId xmlns:a16="http://schemas.microsoft.com/office/drawing/2014/main" id="{BF121485-441D-7947-886C-6C3E811A64B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527108" y="3933521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6" name="Рукописный ввод 15">
                    <a:extLst>
                      <a:ext uri="{FF2B5EF4-FFF2-40B4-BE49-F238E27FC236}">
                        <a16:creationId xmlns:a16="http://schemas.microsoft.com/office/drawing/2014/main" id="{B8F667D8-21E0-8649-9F12-65957CC86D2E}"/>
                      </a:ext>
                    </a:extLst>
                  </p14:cNvPr>
                  <p14:cNvContentPartPr/>
                  <p14:nvPr/>
                </p14:nvContentPartPr>
                <p14:xfrm>
                  <a:off x="2505868" y="3908321"/>
                  <a:ext cx="307800" cy="99360"/>
                </p14:xfrm>
              </p:contentPart>
            </mc:Choice>
            <mc:Fallback xmlns="">
              <p:pic>
                <p:nvPicPr>
                  <p:cNvPr id="16" name="Рукописный ввод 15">
                    <a:extLst>
                      <a:ext uri="{FF2B5EF4-FFF2-40B4-BE49-F238E27FC236}">
                        <a16:creationId xmlns:a16="http://schemas.microsoft.com/office/drawing/2014/main" id="{B8F667D8-21E0-8649-9F12-65957CC86D2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469868" y="3872681"/>
                    <a:ext cx="37944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8" name="Рукописный ввод 17">
                    <a:extLst>
                      <a:ext uri="{FF2B5EF4-FFF2-40B4-BE49-F238E27FC236}">
                        <a16:creationId xmlns:a16="http://schemas.microsoft.com/office/drawing/2014/main" id="{ABD8CBF4-216A-244A-AC6D-AD546C6F3BED}"/>
                      </a:ext>
                    </a:extLst>
                  </p14:cNvPr>
                  <p14:cNvContentPartPr/>
                  <p14:nvPr/>
                </p14:nvContentPartPr>
                <p14:xfrm>
                  <a:off x="2771548" y="3908681"/>
                  <a:ext cx="113400" cy="66600"/>
                </p14:xfrm>
              </p:contentPart>
            </mc:Choice>
            <mc:Fallback xmlns="">
              <p:pic>
                <p:nvPicPr>
                  <p:cNvPr id="18" name="Рукописный ввод 17">
                    <a:extLst>
                      <a:ext uri="{FF2B5EF4-FFF2-40B4-BE49-F238E27FC236}">
                        <a16:creationId xmlns:a16="http://schemas.microsoft.com/office/drawing/2014/main" id="{ABD8CBF4-216A-244A-AC6D-AD546C6F3BE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735548" y="3872681"/>
                    <a:ext cx="18504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0" name="Рукописный ввод 19">
                    <a:extLst>
                      <a:ext uri="{FF2B5EF4-FFF2-40B4-BE49-F238E27FC236}">
                        <a16:creationId xmlns:a16="http://schemas.microsoft.com/office/drawing/2014/main" id="{89024D17-34CA-4347-9858-444BAD33252C}"/>
                      </a:ext>
                    </a:extLst>
                  </p14:cNvPr>
                  <p14:cNvContentPartPr/>
                  <p14:nvPr/>
                </p14:nvContentPartPr>
                <p14:xfrm>
                  <a:off x="1875868" y="3823721"/>
                  <a:ext cx="625320" cy="192960"/>
                </p14:xfrm>
              </p:contentPart>
            </mc:Choice>
            <mc:Fallback xmlns="">
              <p:pic>
                <p:nvPicPr>
                  <p:cNvPr id="20" name="Рукописный ввод 19">
                    <a:extLst>
                      <a:ext uri="{FF2B5EF4-FFF2-40B4-BE49-F238E27FC236}">
                        <a16:creationId xmlns:a16="http://schemas.microsoft.com/office/drawing/2014/main" id="{89024D17-34CA-4347-9858-444BAD33252C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840228" y="3788081"/>
                    <a:ext cx="696960" cy="264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1AF80255-DD18-744E-A69B-9035B9ADB6A4}"/>
                    </a:ext>
                  </a:extLst>
                </p14:cNvPr>
                <p14:cNvContentPartPr/>
                <p14:nvPr/>
              </p14:nvContentPartPr>
              <p14:xfrm>
                <a:off x="1576348" y="3974561"/>
                <a:ext cx="175680" cy="349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1AF80255-DD18-744E-A69B-9035B9ADB6A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58348" y="3956921"/>
                  <a:ext cx="211320" cy="70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BC476927-47D8-C846-B13A-711DAD50F0D2}"/>
                </a:ext>
              </a:extLst>
            </p:cNvPr>
            <p:cNvGrpSpPr/>
            <p:nvPr/>
          </p:nvGrpSpPr>
          <p:grpSpPr>
            <a:xfrm>
              <a:off x="1540708" y="3848201"/>
              <a:ext cx="248760" cy="86040"/>
              <a:chOff x="1540708" y="3848201"/>
              <a:chExt cx="248760" cy="8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A1F442AA-98EA-0B43-824C-7892C57C559D}"/>
                      </a:ext>
                    </a:extLst>
                  </p14:cNvPr>
                  <p14:cNvContentPartPr/>
                  <p14:nvPr/>
                </p14:nvContentPartPr>
                <p14:xfrm>
                  <a:off x="1540708" y="3882401"/>
                  <a:ext cx="248760" cy="5184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A1F442AA-98EA-0B43-824C-7892C57C559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522708" y="3864761"/>
                    <a:ext cx="28440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226D3E41-E45A-F947-B5E4-84E27141562A}"/>
                      </a:ext>
                    </a:extLst>
                  </p14:cNvPr>
                  <p14:cNvContentPartPr/>
                  <p14:nvPr/>
                </p14:nvContentPartPr>
                <p14:xfrm>
                  <a:off x="1626028" y="3848201"/>
                  <a:ext cx="46440" cy="2268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226D3E41-E45A-F947-B5E4-84E27141562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608028" y="3830561"/>
                    <a:ext cx="82080" cy="58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128" name="Picture 8" descr="Знакомьтесь — Квеклос: кем был изобретатель первого колеса и как он до него  додумался — Нож">
            <a:extLst>
              <a:ext uri="{FF2B5EF4-FFF2-40B4-BE49-F238E27FC236}">
                <a16:creationId xmlns:a16="http://schemas.microsoft.com/office/drawing/2014/main" id="{25F43C9C-22D6-7A40-86EF-2D7E222A3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874" y="1425388"/>
            <a:ext cx="4186829" cy="293145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!!Picture 4">
            <a:extLst>
              <a:ext uri="{FF2B5EF4-FFF2-40B4-BE49-F238E27FC236}">
                <a16:creationId xmlns:a16="http://schemas.microsoft.com/office/drawing/2014/main" id="{9C28A4A4-D2F3-1748-89D0-C0424AA02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56" y="7288305"/>
            <a:ext cx="5652712" cy="423953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!!Picture 2">
            <a:extLst>
              <a:ext uri="{FF2B5EF4-FFF2-40B4-BE49-F238E27FC236}">
                <a16:creationId xmlns:a16="http://schemas.microsoft.com/office/drawing/2014/main" id="{4E1448D2-9CB5-5946-B9E2-F8DEAC0D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7839" y="1233509"/>
            <a:ext cx="3309679" cy="496451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!!Picture 6">
            <a:extLst>
              <a:ext uri="{FF2B5EF4-FFF2-40B4-BE49-F238E27FC236}">
                <a16:creationId xmlns:a16="http://schemas.microsoft.com/office/drawing/2014/main" id="{519B2443-20F1-7F43-8C3C-68B50831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313" y="1587718"/>
            <a:ext cx="4337630" cy="325322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852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!!йцу">
            <a:extLst>
              <a:ext uri="{FF2B5EF4-FFF2-40B4-BE49-F238E27FC236}">
                <a16:creationId xmlns:a16="http://schemas.microsoft.com/office/drawing/2014/main" id="{1AC9EAEB-9C1C-BE4F-AEFA-DA3A6FE21A70}"/>
              </a:ext>
            </a:extLst>
          </p:cNvPr>
          <p:cNvGrpSpPr/>
          <p:nvPr/>
        </p:nvGrpSpPr>
        <p:grpSpPr>
          <a:xfrm>
            <a:off x="3471041" y="121361"/>
            <a:ext cx="5249918" cy="1119352"/>
            <a:chOff x="3471041" y="121361"/>
            <a:chExt cx="5249918" cy="1119352"/>
          </a:xfrm>
        </p:grpSpPr>
        <p:pic>
          <p:nvPicPr>
            <p:cNvPr id="5" name="Picture 2" descr="Волшебный пользователь картинки, стоковые фото Волшебный пользователь |  Depositphotos">
              <a:extLst>
                <a:ext uri="{FF2B5EF4-FFF2-40B4-BE49-F238E27FC236}">
                  <a16:creationId xmlns:a16="http://schemas.microsoft.com/office/drawing/2014/main" id="{199F4559-8C7E-0C44-A3D9-5518582B8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29972" r="16000" b="46525"/>
            <a:stretch/>
          </p:blipFill>
          <p:spPr bwMode="auto">
            <a:xfrm>
              <a:off x="3471041" y="121361"/>
              <a:ext cx="5249918" cy="11193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6A4489-85A6-7D4D-9285-1C9BD8E504F5}"/>
                </a:ext>
              </a:extLst>
            </p:cNvPr>
            <p:cNvSpPr txBox="1"/>
            <p:nvPr/>
          </p:nvSpPr>
          <p:spPr>
            <a:xfrm>
              <a:off x="3499945" y="157655"/>
              <a:ext cx="51395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5400" dirty="0" err="1"/>
                <a:t>Млин</a:t>
              </a:r>
              <a:endParaRPr lang="ru-UA" sz="5400" dirty="0"/>
            </a:p>
          </p:txBody>
        </p:sp>
      </p:grpSp>
      <p:pic>
        <p:nvPicPr>
          <p:cNvPr id="7174" name="!!Picture 6">
            <a:extLst>
              <a:ext uri="{FF2B5EF4-FFF2-40B4-BE49-F238E27FC236}">
                <a16:creationId xmlns:a16="http://schemas.microsoft.com/office/drawing/2014/main" id="{B1EB680C-17A0-504A-A39F-FB7467B7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725" y="3524291"/>
            <a:ext cx="3518134" cy="2638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!!Picture 4">
            <a:extLst>
              <a:ext uri="{FF2B5EF4-FFF2-40B4-BE49-F238E27FC236}">
                <a16:creationId xmlns:a16="http://schemas.microsoft.com/office/drawing/2014/main" id="{67D80FE5-AF0B-934B-9FB3-F95373CA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041" y="1829009"/>
            <a:ext cx="3762046" cy="282153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!!Picture 2">
            <a:extLst>
              <a:ext uri="{FF2B5EF4-FFF2-40B4-BE49-F238E27FC236}">
                <a16:creationId xmlns:a16="http://schemas.microsoft.com/office/drawing/2014/main" id="{E4F323D6-28DD-864F-953A-1C390AD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16" y="1498071"/>
            <a:ext cx="3072887" cy="460933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59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!!йцу">
            <a:extLst>
              <a:ext uri="{FF2B5EF4-FFF2-40B4-BE49-F238E27FC236}">
                <a16:creationId xmlns:a16="http://schemas.microsoft.com/office/drawing/2014/main" id="{DB9D595E-EFD5-EE41-87B6-ADFC1D8F76A1}"/>
              </a:ext>
            </a:extLst>
          </p:cNvPr>
          <p:cNvGrpSpPr/>
          <p:nvPr/>
        </p:nvGrpSpPr>
        <p:grpSpPr>
          <a:xfrm>
            <a:off x="3471041" y="121361"/>
            <a:ext cx="5249918" cy="1119352"/>
            <a:chOff x="3471041" y="121361"/>
            <a:chExt cx="5249918" cy="1119352"/>
          </a:xfrm>
        </p:grpSpPr>
        <p:pic>
          <p:nvPicPr>
            <p:cNvPr id="5" name="Picture 2" descr="Волшебный пользователь картинки, стоковые фото Волшебный пользователь |  Depositphotos">
              <a:extLst>
                <a:ext uri="{FF2B5EF4-FFF2-40B4-BE49-F238E27FC236}">
                  <a16:creationId xmlns:a16="http://schemas.microsoft.com/office/drawing/2014/main" id="{5C524CEE-51C9-1C47-AE8A-8780C61177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29972" r="16000" b="46525"/>
            <a:stretch/>
          </p:blipFill>
          <p:spPr bwMode="auto">
            <a:xfrm>
              <a:off x="3471041" y="121361"/>
              <a:ext cx="5249918" cy="11193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55401C-0717-9E44-9172-D8F29C0E8235}"/>
                </a:ext>
              </a:extLst>
            </p:cNvPr>
            <p:cNvSpPr txBox="1"/>
            <p:nvPr/>
          </p:nvSpPr>
          <p:spPr>
            <a:xfrm>
              <a:off x="3499945" y="157655"/>
              <a:ext cx="51395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5400" dirty="0"/>
                <a:t>Лампа</a:t>
              </a:r>
              <a:endParaRPr lang="ru-UA" sz="5400" dirty="0"/>
            </a:p>
          </p:txBody>
        </p:sp>
      </p:grpSp>
      <p:pic>
        <p:nvPicPr>
          <p:cNvPr id="8194" name="!!Picture 2">
            <a:extLst>
              <a:ext uri="{FF2B5EF4-FFF2-40B4-BE49-F238E27FC236}">
                <a16:creationId xmlns:a16="http://schemas.microsoft.com/office/drawing/2014/main" id="{62BC7428-DD37-0144-9ADD-8E2200755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6" y="1498072"/>
            <a:ext cx="5861763" cy="457999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!!Picture 6" descr="Прообразом таких свечей были лампы времен каменного века, которые люди выдалб...">
            <a:extLst>
              <a:ext uri="{FF2B5EF4-FFF2-40B4-BE49-F238E27FC236}">
                <a16:creationId xmlns:a16="http://schemas.microsoft.com/office/drawing/2014/main" id="{67F47062-9162-E941-BD07-704AC7400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0" t="24052" r="6079" b="40915"/>
          <a:stretch/>
        </p:blipFill>
        <p:spPr bwMode="auto">
          <a:xfrm>
            <a:off x="7919455" y="1385529"/>
            <a:ext cx="3514166" cy="240254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!!Picture 4" descr="Прообразом таких свечей были лампы времен каменного века, которые люди выдалб...">
            <a:extLst>
              <a:ext uri="{FF2B5EF4-FFF2-40B4-BE49-F238E27FC236}">
                <a16:creationId xmlns:a16="http://schemas.microsoft.com/office/drawing/2014/main" id="{3BEED4EF-6C11-0146-9B22-535F1E05D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7" t="66495" r="7745" b="1694"/>
          <a:stretch/>
        </p:blipFill>
        <p:spPr bwMode="auto">
          <a:xfrm>
            <a:off x="6705599" y="4186519"/>
            <a:ext cx="4175853" cy="218163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6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!!йцу">
            <a:extLst>
              <a:ext uri="{FF2B5EF4-FFF2-40B4-BE49-F238E27FC236}">
                <a16:creationId xmlns:a16="http://schemas.microsoft.com/office/drawing/2014/main" id="{497D9A3A-FE1E-8946-8809-1628461300F7}"/>
              </a:ext>
            </a:extLst>
          </p:cNvPr>
          <p:cNvGrpSpPr/>
          <p:nvPr/>
        </p:nvGrpSpPr>
        <p:grpSpPr>
          <a:xfrm>
            <a:off x="3471041" y="121361"/>
            <a:ext cx="5249918" cy="1119352"/>
            <a:chOff x="3471041" y="121361"/>
            <a:chExt cx="5249918" cy="1119352"/>
          </a:xfrm>
        </p:grpSpPr>
        <p:pic>
          <p:nvPicPr>
            <p:cNvPr id="5" name="Picture 2" descr="Волшебный пользователь картинки, стоковые фото Волшебный пользователь |  Depositphotos">
              <a:extLst>
                <a:ext uri="{FF2B5EF4-FFF2-40B4-BE49-F238E27FC236}">
                  <a16:creationId xmlns:a16="http://schemas.microsoft.com/office/drawing/2014/main" id="{0D66C82F-77C0-9043-A539-454A91A6C4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3" t="29972" r="16000" b="46525"/>
            <a:stretch/>
          </p:blipFill>
          <p:spPr bwMode="auto">
            <a:xfrm>
              <a:off x="3471041" y="121361"/>
              <a:ext cx="5249918" cy="11193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ACCE8A-794B-7241-8E49-F98F1F380DC7}"/>
                </a:ext>
              </a:extLst>
            </p:cNvPr>
            <p:cNvSpPr txBox="1"/>
            <p:nvPr/>
          </p:nvSpPr>
          <p:spPr>
            <a:xfrm>
              <a:off x="3499945" y="157655"/>
              <a:ext cx="51395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5400" dirty="0" err="1"/>
                <a:t>Зброя</a:t>
              </a:r>
              <a:endParaRPr lang="ru-UA" sz="5400" dirty="0"/>
            </a:p>
          </p:txBody>
        </p:sp>
      </p:grpSp>
      <p:pic>
        <p:nvPicPr>
          <p:cNvPr id="13" name="Picture 2" descr="Искусство мезолита - История прически">
            <a:extLst>
              <a:ext uri="{FF2B5EF4-FFF2-40B4-BE49-F238E27FC236}">
                <a16:creationId xmlns:a16="http://schemas.microsoft.com/office/drawing/2014/main" id="{638EF694-F5E0-C443-9B0C-C2863AB24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24" y="4366341"/>
            <a:ext cx="1068669" cy="1173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На Шри-Ланке нашли самые старые стрелы в Азии - Вокруг Света">
            <a:extLst>
              <a:ext uri="{FF2B5EF4-FFF2-40B4-BE49-F238E27FC236}">
                <a16:creationId xmlns:a16="http://schemas.microsoft.com/office/drawing/2014/main" id="{A2000AE7-8E2E-9B4B-B8F2-3782F3BBE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672" y="4953137"/>
            <a:ext cx="1321039" cy="535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!!Picture 2" descr="Орудия каменного века - Оружие - 3D Модель">
            <a:extLst>
              <a:ext uri="{FF2B5EF4-FFF2-40B4-BE49-F238E27FC236}">
                <a16:creationId xmlns:a16="http://schemas.microsoft.com/office/drawing/2014/main" id="{E96B301F-68D9-C243-9CC6-63365F3C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80" y="2729044"/>
            <a:ext cx="3209365" cy="32093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!!Picture 4" descr="Каменный век: изобретение лука и стрелы » Тайны истории">
            <a:extLst>
              <a:ext uri="{FF2B5EF4-FFF2-40B4-BE49-F238E27FC236}">
                <a16:creationId xmlns:a16="http://schemas.microsoft.com/office/drawing/2014/main" id="{FD5585CA-B35B-F849-9519-B91D04AA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94" y="3532622"/>
            <a:ext cx="4191000" cy="27432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!!Picture 6" descr="Оружие каменного века.">
            <a:extLst>
              <a:ext uri="{FF2B5EF4-FFF2-40B4-BE49-F238E27FC236}">
                <a16:creationId xmlns:a16="http://schemas.microsoft.com/office/drawing/2014/main" id="{6B6BB6EC-53E6-C545-9220-1AB13660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141" y="1524000"/>
            <a:ext cx="3470082" cy="241008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">
            <a:extLst>
              <a:ext uri="{FF2B5EF4-FFF2-40B4-BE49-F238E27FC236}">
                <a16:creationId xmlns:a16="http://schemas.microsoft.com/office/drawing/2014/main" id="{6636390B-5EFB-5C4E-A03D-1B5EAFA9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68706" y="256809"/>
            <a:ext cx="10515600" cy="1325563"/>
          </a:xfrm>
        </p:spPr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Лук і стріли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30ADB-AD6F-C34E-AD29-C9199B3CC9AE}"/>
              </a:ext>
            </a:extLst>
          </p:cNvPr>
          <p:cNvSpPr txBox="1"/>
          <p:nvPr/>
        </p:nvSpPr>
        <p:spPr>
          <a:xfrm>
            <a:off x="-5029199" y="2226414"/>
            <a:ext cx="4410635" cy="41549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ru-UA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Лук та стріли є першим дуже складним знаряддям. Деякі історики вважають, що винахід примітивного луку та стріл стало для людства не менш важливою подією, ніж вперше здобутий вогонь чи винахід колеса. Лук змінив шляхи і долі багатьох народів, і багато імперії зобов'язані йому своїм існуванням протягом століть. </a:t>
            </a:r>
            <a:endParaRPr lang="ru-UA" sz="2400" dirty="0"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F9F36-8A31-0A43-99E6-6A0584C6FE4C}"/>
              </a:ext>
            </a:extLst>
          </p:cNvPr>
          <p:cNvSpPr txBox="1"/>
          <p:nvPr/>
        </p:nvSpPr>
        <p:spPr>
          <a:xfrm>
            <a:off x="5943601" y="7219445"/>
            <a:ext cx="6104964" cy="15691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UA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 питанні про час і місце появи першого лука у вчених і досі немає єдиної думки. Проте можна впевнено стверджувати, що він уже був у кам'яному столітті. </a:t>
            </a:r>
            <a:endParaRPr lang="ru-UA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">
            <a:extLst>
              <a:ext uri="{FF2B5EF4-FFF2-40B4-BE49-F238E27FC236}">
                <a16:creationId xmlns:a16="http://schemas.microsoft.com/office/drawing/2014/main" id="{315A21AF-2ED3-8A4B-93F0-73D08AB4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Лук і стріли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A06E-FEB6-924F-A082-AF51FAC6915E}"/>
              </a:ext>
            </a:extLst>
          </p:cNvPr>
          <p:cNvSpPr txBox="1"/>
          <p:nvPr/>
        </p:nvSpPr>
        <p:spPr>
          <a:xfrm>
            <a:off x="466165" y="1990164"/>
            <a:ext cx="4410635" cy="41549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ru-UA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Лук та стріли є першим дуже складним знаряддям. Деякі історики вважають, що винахід примітивного луку та стріл стало для людства не менш важливою подією, ніж вперше здобутий вогонь чи винахід колеса. Лук змінив шляхи і долі багатьох народів, і багато імперії зобов'язані йому своїм існуванням протягом століть. </a:t>
            </a:r>
            <a:endParaRPr lang="ru-UA" sz="2400" dirty="0"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51C00-9D2E-A046-8B17-4432541C0FC8}"/>
              </a:ext>
            </a:extLst>
          </p:cNvPr>
          <p:cNvSpPr txBox="1"/>
          <p:nvPr/>
        </p:nvSpPr>
        <p:spPr>
          <a:xfrm>
            <a:off x="5486400" y="4795807"/>
            <a:ext cx="6104964" cy="15691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UA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 питанні про час і місце появи першого лука у вчених і досі немає єдиної думки. Проте можна впевнено стверджувати, що він уже був у кам'яному столітті. </a:t>
            </a:r>
            <a:endParaRPr lang="ru-UA" sz="2400" dirty="0">
              <a:cs typeface="Times New Roman" panose="02020603050405020304" pitchFamily="18" charset="0"/>
            </a:endParaRPr>
          </a:p>
        </p:txBody>
      </p:sp>
      <p:pic>
        <p:nvPicPr>
          <p:cNvPr id="9" name="Picture 2" descr="Искусство мезолита - История прически">
            <a:extLst>
              <a:ext uri="{FF2B5EF4-FFF2-40B4-BE49-F238E27FC236}">
                <a16:creationId xmlns:a16="http://schemas.microsoft.com/office/drawing/2014/main" id="{6BE504BB-6980-EC4B-AD41-50A2D7285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899" y="1990164"/>
            <a:ext cx="1068669" cy="1173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На Шри-Ланке нашли самые старые стрелы в Азии - Вокруг Света">
            <a:extLst>
              <a:ext uri="{FF2B5EF4-FFF2-40B4-BE49-F238E27FC236}">
                <a16:creationId xmlns:a16="http://schemas.microsoft.com/office/drawing/2014/main" id="{B869B8C5-2115-B343-B55E-059B94F2C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947" y="2576960"/>
            <a:ext cx="1321039" cy="535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!!Picture 4" descr="Far Cry Primal. Симулятор зоопарка в Каменном веке. Рецензия">
            <a:extLst>
              <a:ext uri="{FF2B5EF4-FFF2-40B4-BE49-F238E27FC236}">
                <a16:creationId xmlns:a16="http://schemas.microsoft.com/office/drawing/2014/main" id="{BE87BDAA-1856-364B-AA91-B4AC2219E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2" t="825" r="10353" b="27285"/>
          <a:stretch/>
        </p:blipFill>
        <p:spPr bwMode="auto">
          <a:xfrm>
            <a:off x="6096000" y="493059"/>
            <a:ext cx="4589929" cy="396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54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&gt;">
            <a:extLst>
              <a:ext uri="{FF2B5EF4-FFF2-40B4-BE49-F238E27FC236}">
                <a16:creationId xmlns:a16="http://schemas.microsoft.com/office/drawing/2014/main" id="{5CB6001B-DFCD-3241-83D2-C356AF194076}"/>
              </a:ext>
            </a:extLst>
          </p:cNvPr>
          <p:cNvSpPr/>
          <p:nvPr/>
        </p:nvSpPr>
        <p:spPr>
          <a:xfrm rot="7500000">
            <a:off x="2815091" y="-1096524"/>
            <a:ext cx="1194547" cy="340659"/>
          </a:xfrm>
          <a:prstGeom prst="rightArrow">
            <a:avLst/>
          </a:prstGeom>
          <a:gradFill>
            <a:gsLst>
              <a:gs pos="0">
                <a:srgbClr val="FFD78E"/>
              </a:gs>
              <a:gs pos="81000">
                <a:schemeClr val="bg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!!&lt;">
            <a:extLst>
              <a:ext uri="{FF2B5EF4-FFF2-40B4-BE49-F238E27FC236}">
                <a16:creationId xmlns:a16="http://schemas.microsoft.com/office/drawing/2014/main" id="{CCAFD7E5-BAB6-B342-9739-5A8C3AAE5665}"/>
              </a:ext>
            </a:extLst>
          </p:cNvPr>
          <p:cNvSpPr/>
          <p:nvPr/>
        </p:nvSpPr>
        <p:spPr>
          <a:xfrm rot="3300000">
            <a:off x="7544000" y="-1096523"/>
            <a:ext cx="1194547" cy="340659"/>
          </a:xfrm>
          <a:prstGeom prst="rightArrow">
            <a:avLst/>
          </a:prstGeom>
          <a:gradFill>
            <a:gsLst>
              <a:gs pos="0">
                <a:srgbClr val="FFD78E"/>
              </a:gs>
              <a:gs pos="81000">
                <a:srgbClr val="E87C43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11266" name="Picture 2" descr="Искусство мезолита - История прически">
            <a:extLst>
              <a:ext uri="{FF2B5EF4-FFF2-40B4-BE49-F238E27FC236}">
                <a16:creationId xmlns:a16="http://schemas.microsoft.com/office/drawing/2014/main" id="{60FF2B7C-7C45-D349-82AB-37306CF5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2" y="944194"/>
            <a:ext cx="4525309" cy="4969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На Шри-Ланке нашли самые старые стрелы в Азии - Вокруг Света">
            <a:extLst>
              <a:ext uri="{FF2B5EF4-FFF2-40B4-BE49-F238E27FC236}">
                <a16:creationId xmlns:a16="http://schemas.microsoft.com/office/drawing/2014/main" id="{BB4B39A8-864D-4445-A7BE-E3B628CD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625" y="4154264"/>
            <a:ext cx="5593976" cy="2267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!!Picture 4" descr="Пещера валлторта — Zonare.ru">
            <a:extLst>
              <a:ext uri="{FF2B5EF4-FFF2-40B4-BE49-F238E27FC236}">
                <a16:creationId xmlns:a16="http://schemas.microsoft.com/office/drawing/2014/main" id="{1D43F281-5387-E64F-A725-C67B8D932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363" y="436282"/>
            <a:ext cx="3492500" cy="3228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3E69A-2871-F640-97EA-FEC4D39C0F2D}"/>
              </a:ext>
            </a:extLst>
          </p:cNvPr>
          <p:cNvSpPr txBox="1"/>
          <p:nvPr/>
        </p:nvSpPr>
        <p:spPr>
          <a:xfrm>
            <a:off x="-5029199" y="2226414"/>
            <a:ext cx="4410635" cy="41549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ru-UA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Лук та стріли є першим дуже складним знаряддям. Деякі історики вважають, що винахід примітивного луку та стріл стало для людства не менш важливою подією, ніж вперше здобутий вогонь чи винахід колеса. Лук змінив шляхи і долі багатьох народів, і багато імперії зобов'язані йому своїм існуванням протягом століть. </a:t>
            </a:r>
            <a:endParaRPr lang="ru-UA" sz="2400" dirty="0"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5D86A-8021-944D-8CE7-BEE6B22AE186}"/>
              </a:ext>
            </a:extLst>
          </p:cNvPr>
          <p:cNvSpPr txBox="1"/>
          <p:nvPr/>
        </p:nvSpPr>
        <p:spPr>
          <a:xfrm>
            <a:off x="5943601" y="7219445"/>
            <a:ext cx="6104964" cy="15691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UA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 питанні про час і місце появи першого лука у вчених і досі немає єдиної думки. Проте можна впевнено стверджувати, що він уже був у кам'яному столітті. </a:t>
            </a:r>
            <a:endParaRPr lang="ru-UA" sz="2400" dirty="0"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E104852-7EF4-C648-AD56-B3CEAD011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083" y="-1524424"/>
            <a:ext cx="4791635" cy="91757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ru-UA" dirty="0">
                <a:solidFill>
                  <a:schemeClr val="tx1"/>
                </a:solidFill>
              </a:rPr>
              <a:t>Зазвичай лук мав розмір від 60 см до 80 см. </a:t>
            </a:r>
          </a:p>
        </p:txBody>
      </p:sp>
      <p:pic>
        <p:nvPicPr>
          <p:cNvPr id="12" name="!!123" descr="Английский лук - &amp;quot;пулемет&amp;quot; средневековья. | Пикабу">
            <a:extLst>
              <a:ext uri="{FF2B5EF4-FFF2-40B4-BE49-F238E27FC236}">
                <a16:creationId xmlns:a16="http://schemas.microsoft.com/office/drawing/2014/main" id="{513CE4F9-C062-FB4D-9FF7-7DA40979F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15"/>
          <a:stretch/>
        </p:blipFill>
        <p:spPr bwMode="auto">
          <a:xfrm>
            <a:off x="-2823882" y="1826222"/>
            <a:ext cx="2290739" cy="367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!!456" descr="Турецкий лук: идеальное оружие грозных османов | К оружию! | Яндекс Дзен">
            <a:extLst>
              <a:ext uri="{FF2B5EF4-FFF2-40B4-BE49-F238E27FC236}">
                <a16:creationId xmlns:a16="http://schemas.microsoft.com/office/drawing/2014/main" id="{A88058DF-7DFC-E743-B3B1-F40B3697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958" y="1717637"/>
            <a:ext cx="3117182" cy="36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5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&gt;">
            <a:extLst>
              <a:ext uri="{FF2B5EF4-FFF2-40B4-BE49-F238E27FC236}">
                <a16:creationId xmlns:a16="http://schemas.microsoft.com/office/drawing/2014/main" id="{A215E8FA-CA1D-7647-B0F9-274264404886}"/>
              </a:ext>
            </a:extLst>
          </p:cNvPr>
          <p:cNvSpPr/>
          <p:nvPr/>
        </p:nvSpPr>
        <p:spPr>
          <a:xfrm rot="7500000">
            <a:off x="2708462" y="2051971"/>
            <a:ext cx="1194547" cy="340659"/>
          </a:xfrm>
          <a:prstGeom prst="rightArrow">
            <a:avLst/>
          </a:prstGeom>
          <a:gradFill>
            <a:gsLst>
              <a:gs pos="0">
                <a:srgbClr val="FFD78E"/>
              </a:gs>
              <a:gs pos="81000">
                <a:schemeClr val="bg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!!&lt;">
            <a:extLst>
              <a:ext uri="{FF2B5EF4-FFF2-40B4-BE49-F238E27FC236}">
                <a16:creationId xmlns:a16="http://schemas.microsoft.com/office/drawing/2014/main" id="{68B98801-340E-C946-8E23-CD43DF9EC4B8}"/>
              </a:ext>
            </a:extLst>
          </p:cNvPr>
          <p:cNvSpPr/>
          <p:nvPr/>
        </p:nvSpPr>
        <p:spPr>
          <a:xfrm rot="3300000">
            <a:off x="7863424" y="2051971"/>
            <a:ext cx="1194547" cy="340659"/>
          </a:xfrm>
          <a:prstGeom prst="rightArrow">
            <a:avLst/>
          </a:prstGeom>
          <a:gradFill>
            <a:gsLst>
              <a:gs pos="0">
                <a:srgbClr val="FFD78E"/>
              </a:gs>
              <a:gs pos="81000">
                <a:srgbClr val="E87C43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C89938-8C85-D347-B22F-5036EA495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100" y="624354"/>
            <a:ext cx="4791635" cy="91757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ru-UA" dirty="0">
                <a:solidFill>
                  <a:schemeClr val="tx1"/>
                </a:solidFill>
              </a:rPr>
              <a:t>Зазвичай лук мав розмір від 60 см до 80 см. </a:t>
            </a:r>
          </a:p>
        </p:txBody>
      </p:sp>
      <p:pic>
        <p:nvPicPr>
          <p:cNvPr id="12290" name="!!123" descr="Английский лук - &amp;quot;пулемет&amp;quot; средневековья. | Пикабу">
            <a:extLst>
              <a:ext uri="{FF2B5EF4-FFF2-40B4-BE49-F238E27FC236}">
                <a16:creationId xmlns:a16="http://schemas.microsoft.com/office/drawing/2014/main" id="{6E2E1C0B-CA0C-0A46-BECC-042A6EF09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15"/>
          <a:stretch/>
        </p:blipFill>
        <p:spPr bwMode="auto">
          <a:xfrm>
            <a:off x="1176360" y="2830463"/>
            <a:ext cx="2290739" cy="367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!!456" descr="Турецкий лук: идеальное оружие грозных османов | К оружию! | Яндекс Дзен">
            <a:extLst>
              <a:ext uri="{FF2B5EF4-FFF2-40B4-BE49-F238E27FC236}">
                <a16:creationId xmlns:a16="http://schemas.microsoft.com/office/drawing/2014/main" id="{4DDF432B-F678-3C45-A218-7BDB0B0F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589" y="2902674"/>
            <a:ext cx="3117182" cy="36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Арбалет. Ликбез для чайников. Часть 1.">
            <a:extLst>
              <a:ext uri="{FF2B5EF4-FFF2-40B4-BE49-F238E27FC236}">
                <a16:creationId xmlns:a16="http://schemas.microsoft.com/office/drawing/2014/main" id="{0C0B2998-5801-3541-BA6F-46AD2861F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283" y="7256660"/>
            <a:ext cx="4621306" cy="24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5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&gt;">
            <a:extLst>
              <a:ext uri="{FF2B5EF4-FFF2-40B4-BE49-F238E27FC236}">
                <a16:creationId xmlns:a16="http://schemas.microsoft.com/office/drawing/2014/main" id="{0BAE521D-AFE9-BE4F-9860-723C5B02021E}"/>
              </a:ext>
            </a:extLst>
          </p:cNvPr>
          <p:cNvSpPr/>
          <p:nvPr/>
        </p:nvSpPr>
        <p:spPr>
          <a:xfrm rot="2235317">
            <a:off x="2223247" y="2857200"/>
            <a:ext cx="1021976" cy="1129553"/>
          </a:xfrm>
          <a:prstGeom prst="chevron">
            <a:avLst/>
          </a:prstGeom>
          <a:gradFill>
            <a:gsLst>
              <a:gs pos="100000">
                <a:srgbClr val="FFFF00"/>
              </a:gs>
              <a:gs pos="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tx1"/>
              </a:solidFill>
            </a:endParaRPr>
          </a:p>
        </p:txBody>
      </p:sp>
      <p:sp>
        <p:nvSpPr>
          <p:cNvPr id="18" name="!!&lt;">
            <a:extLst>
              <a:ext uri="{FF2B5EF4-FFF2-40B4-BE49-F238E27FC236}">
                <a16:creationId xmlns:a16="http://schemas.microsoft.com/office/drawing/2014/main" id="{B6D9A71D-182C-1947-A414-E88DA229CA72}"/>
              </a:ext>
            </a:extLst>
          </p:cNvPr>
          <p:cNvSpPr/>
          <p:nvPr/>
        </p:nvSpPr>
        <p:spPr>
          <a:xfrm rot="18630579">
            <a:off x="7833973" y="2952903"/>
            <a:ext cx="1021976" cy="1129553"/>
          </a:xfrm>
          <a:prstGeom prst="chevron">
            <a:avLst/>
          </a:prstGeom>
          <a:gradFill>
            <a:gsLst>
              <a:gs pos="99000">
                <a:srgbClr val="00B050"/>
              </a:gs>
              <a:gs pos="36000">
                <a:srgbClr val="FFFF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tx1"/>
              </a:solidFill>
            </a:endParaRPr>
          </a:p>
        </p:txBody>
      </p:sp>
      <p:pic>
        <p:nvPicPr>
          <p:cNvPr id="13314" name="!!123" descr="Про луки - часть 2, собственно луки. | Пикабу">
            <a:extLst>
              <a:ext uri="{FF2B5EF4-FFF2-40B4-BE49-F238E27FC236}">
                <a16:creationId xmlns:a16="http://schemas.microsoft.com/office/drawing/2014/main" id="{E1064093-BD9C-2047-BD89-41AABA11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33" y="990017"/>
            <a:ext cx="2120526" cy="21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Арбалет. Ликбез для чайников. Часть 1.">
            <a:extLst>
              <a:ext uri="{FF2B5EF4-FFF2-40B4-BE49-F238E27FC236}">
                <a16:creationId xmlns:a16="http://schemas.microsoft.com/office/drawing/2014/main" id="{A4D89DFD-300A-1B43-BEDC-CA5439FFF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360" y="3921790"/>
            <a:ext cx="4621306" cy="24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!!456" descr="Мушкет пиратский 18 века, посмотреть фото и купить в Москве DE-1094-G">
            <a:extLst>
              <a:ext uri="{FF2B5EF4-FFF2-40B4-BE49-F238E27FC236}">
                <a16:creationId xmlns:a16="http://schemas.microsoft.com/office/drawing/2014/main" id="{E3E33C5E-26A7-6B48-BA12-7A0BFA01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60" y="374712"/>
            <a:ext cx="34036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бъект 2">
            <a:extLst>
              <a:ext uri="{FF2B5EF4-FFF2-40B4-BE49-F238E27FC236}">
                <a16:creationId xmlns:a16="http://schemas.microsoft.com/office/drawing/2014/main" id="{B8C229BC-3F95-2A4B-8C7F-8AE05A710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325" y="-1329952"/>
            <a:ext cx="4791635" cy="917575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ru-UA" dirty="0">
                <a:solidFill>
                  <a:schemeClr val="tx1"/>
                </a:solidFill>
              </a:rPr>
              <a:t>Зазвичай лук мав розмір від 60 см до 80 см.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9EF936-40B8-E74C-937C-26E8670AB881}"/>
              </a:ext>
            </a:extLst>
          </p:cNvPr>
          <p:cNvSpPr txBox="1"/>
          <p:nvPr/>
        </p:nvSpPr>
        <p:spPr>
          <a:xfrm>
            <a:off x="-5368678" y="909940"/>
            <a:ext cx="4984376" cy="440120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ru-U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Востаннє луки використовували у великій битві в 1813 році. У Битві народів під Лейпцигом башкирська та калмицька кіннота обсипала стрілами воїнів Наполеона. Французи навіть прозвали цих останніх в історії воїнів лучників «північними купідонами».</a:t>
            </a:r>
            <a:endParaRPr lang="ru-UA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74A07E-2142-5445-8837-B89AD8E0C34F}"/>
              </a:ext>
            </a:extLst>
          </p:cNvPr>
          <p:cNvSpPr txBox="1"/>
          <p:nvPr/>
        </p:nvSpPr>
        <p:spPr>
          <a:xfrm>
            <a:off x="3754125" y="1391439"/>
            <a:ext cx="340360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UA" sz="2400" dirty="0">
                <a:ea typeface="Calibri" panose="020F0502020204030204" pitchFamily="34" charset="0"/>
              </a:rPr>
              <a:t>С</a:t>
            </a:r>
            <a:r>
              <a:rPr lang="ru-UA" sz="2400" dirty="0">
                <a:effectLst/>
                <a:ea typeface="Calibri" panose="020F0502020204030204" pitchFamily="34" charset="0"/>
              </a:rPr>
              <a:t>корострільність у арбалета в два-три рази нижча, ніж у лука</a:t>
            </a:r>
            <a:r>
              <a:rPr lang="ru-UA" sz="2400" dirty="0">
                <a:ea typeface="Calibri" panose="020F0502020204030204" pitchFamily="34" charset="0"/>
              </a:rPr>
              <a:t>.</a:t>
            </a:r>
            <a:endParaRPr lang="ru-UA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611794-6B6C-D44D-998F-8880297A0BBE}"/>
              </a:ext>
            </a:extLst>
          </p:cNvPr>
          <p:cNvSpPr txBox="1"/>
          <p:nvPr/>
        </p:nvSpPr>
        <p:spPr>
          <a:xfrm>
            <a:off x="9118720" y="3863251"/>
            <a:ext cx="2369920" cy="132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UA" sz="2000" dirty="0"/>
              <a:t>Куля, на відміну від стріли, легко пробивала ковані кіраси і шоломи. </a:t>
            </a:r>
          </a:p>
        </p:txBody>
      </p:sp>
    </p:spTree>
    <p:extLst>
      <p:ext uri="{BB962C8B-B14F-4D97-AF65-F5344CB8AC3E}">
        <p14:creationId xmlns:p14="http://schemas.microsoft.com/office/powerpoint/2010/main" val="22658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Как рыбачат и охотятся индейцы Амазонии » BigPicture.ru">
            <a:extLst>
              <a:ext uri="{FF2B5EF4-FFF2-40B4-BE49-F238E27FC236}">
                <a16:creationId xmlns:a16="http://schemas.microsoft.com/office/drawing/2014/main" id="{F5F37B2D-B9AE-FF49-8D5E-80D28294E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31" y="1102658"/>
            <a:ext cx="2014070" cy="135446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Рио-2016. Олимпийский гид. Стрельба из лука">
            <a:extLst>
              <a:ext uri="{FF2B5EF4-FFF2-40B4-BE49-F238E27FC236}">
                <a16:creationId xmlns:a16="http://schemas.microsoft.com/office/drawing/2014/main" id="{9CB1C9A0-54BA-494B-9A5B-9B9F9832F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144" y="4207045"/>
            <a:ext cx="1754243" cy="98676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74440F-98FA-5D4C-8176-20A46C3C169E}"/>
              </a:ext>
            </a:extLst>
          </p:cNvPr>
          <p:cNvSpPr txBox="1"/>
          <p:nvPr/>
        </p:nvSpPr>
        <p:spPr>
          <a:xfrm>
            <a:off x="412377" y="954362"/>
            <a:ext cx="4984376" cy="440120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ru-U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Востаннє луки використовували у великій битві в 1813 році. У Битві народів під Лейпцигом башкирська та калмицька кіннота обсипала стрілами воїнів Наполеона. Французи навіть прозвали цих останніх в історії воїнів лучників «північними купідонами».</a:t>
            </a:r>
            <a:endParaRPr lang="ru-UA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342" name="!!123">
            <a:extLst>
              <a:ext uri="{FF2B5EF4-FFF2-40B4-BE49-F238E27FC236}">
                <a16:creationId xmlns:a16="http://schemas.microsoft.com/office/drawing/2014/main" id="{F6C6C252-E696-2243-8A6D-DDE9FE337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037" y="954362"/>
            <a:ext cx="5866586" cy="404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23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>
            <a:extLst>
              <a:ext uri="{FF2B5EF4-FFF2-40B4-BE49-F238E27FC236}">
                <a16:creationId xmlns:a16="http://schemas.microsoft.com/office/drawing/2014/main" id="{E1312F17-845A-0046-A4CA-4A222AE1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Вогонь</a:t>
            </a:r>
          </a:p>
        </p:txBody>
      </p:sp>
      <p:sp>
        <p:nvSpPr>
          <p:cNvPr id="3" name="!!текст">
            <a:extLst>
              <a:ext uri="{FF2B5EF4-FFF2-40B4-BE49-F238E27FC236}">
                <a16:creationId xmlns:a16="http://schemas.microsoft.com/office/drawing/2014/main" id="{841AE6AB-D8D3-624A-885A-8E83D386C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77" y="1690688"/>
            <a:ext cx="4783015" cy="4393589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UA" dirty="0">
                <a:solidFill>
                  <a:schemeClr val="tx1"/>
                </a:solidFill>
              </a:rPr>
              <a:t>Добрих півтора мільйона років тому людина приборкала вогонь. Це була, мабуть, найбільш видатна подія в історії людства: вогонь давав світло і тепло, відганяв диких звірів і робив м'ясо смачнішим. Він був великим чарівником: вів від дикості до цивілізації, від природи до культури.</a:t>
            </a:r>
            <a:r>
              <a:rPr lang="ru-UA" dirty="0">
                <a:solidFill>
                  <a:schemeClr val="tx1"/>
                </a:solidFill>
                <a:effectLst/>
              </a:rPr>
              <a:t> </a:t>
            </a:r>
            <a:endParaRPr lang="ru-UA" dirty="0">
              <a:solidFill>
                <a:schemeClr val="tx1"/>
              </a:solidFill>
            </a:endParaRPr>
          </a:p>
        </p:txBody>
      </p:sp>
      <p:pic>
        <p:nvPicPr>
          <p:cNvPr id="5" name="!!Фотка">
            <a:extLst>
              <a:ext uri="{FF2B5EF4-FFF2-40B4-BE49-F238E27FC236}">
                <a16:creationId xmlns:a16="http://schemas.microsoft.com/office/drawing/2014/main" id="{D37EC181-7C32-D642-970E-8822FEE2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99" y="3892805"/>
            <a:ext cx="4293716" cy="240448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заголовок">
            <a:extLst>
              <a:ext uri="{FF2B5EF4-FFF2-40B4-BE49-F238E27FC236}">
                <a16:creationId xmlns:a16="http://schemas.microsoft.com/office/drawing/2014/main" id="{7B62BFB6-587F-DA41-944A-8DA008CC17DC}"/>
              </a:ext>
            </a:extLst>
          </p:cNvPr>
          <p:cNvSpPr txBox="1"/>
          <p:nvPr/>
        </p:nvSpPr>
        <p:spPr>
          <a:xfrm>
            <a:off x="12192000" y="836696"/>
            <a:ext cx="7438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Фундаментальні</a:t>
            </a:r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відкриття</a:t>
            </a:r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їхні</a:t>
            </a:r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наслідки</a:t>
            </a:r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епоху</a:t>
            </a:r>
            <a:r>
              <a:rPr lang="ru-RU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каменю</a:t>
            </a:r>
            <a:endParaRPr lang="ru-UA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текст">
            <a:extLst>
              <a:ext uri="{FF2B5EF4-FFF2-40B4-BE49-F238E27FC236}">
                <a16:creationId xmlns:a16="http://schemas.microsoft.com/office/drawing/2014/main" id="{C9D71C7A-93C0-E74B-A59C-AFE7B79BCBB8}"/>
              </a:ext>
            </a:extLst>
          </p:cNvPr>
          <p:cNvSpPr txBox="1"/>
          <p:nvPr/>
        </p:nvSpPr>
        <p:spPr>
          <a:xfrm>
            <a:off x="17532754" y="4321991"/>
            <a:ext cx="235404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Підготували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Коваленко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Марія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Кондрацька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Софія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Мочалов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Дмитро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Мєшков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Андрій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!!Рисунок 16">
            <a:extLst>
              <a:ext uri="{FF2B5EF4-FFF2-40B4-BE49-F238E27FC236}">
                <a16:creationId xmlns:a16="http://schemas.microsoft.com/office/drawing/2014/main" id="{6AEDDA85-82BE-A342-920B-6E6B57C7F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39" r="17231"/>
          <a:stretch/>
        </p:blipFill>
        <p:spPr>
          <a:xfrm>
            <a:off x="8604597" y="794810"/>
            <a:ext cx="2891164" cy="23083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!!Рисунок 18">
            <a:extLst>
              <a:ext uri="{FF2B5EF4-FFF2-40B4-BE49-F238E27FC236}">
                <a16:creationId xmlns:a16="http://schemas.microsoft.com/office/drawing/2014/main" id="{C15F1024-AFF7-D640-A12B-6B2F95A7D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29" r="26254"/>
          <a:stretch/>
        </p:blipFill>
        <p:spPr>
          <a:xfrm>
            <a:off x="5606422" y="398093"/>
            <a:ext cx="2544045" cy="3185529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47" name="!!ысри">
            <a:extLst>
              <a:ext uri="{FF2B5EF4-FFF2-40B4-BE49-F238E27FC236}">
                <a16:creationId xmlns:a16="http://schemas.microsoft.com/office/drawing/2014/main" id="{6DE946F8-6A80-0947-8A4C-DECA40E6D745}"/>
              </a:ext>
            </a:extLst>
          </p:cNvPr>
          <p:cNvGrpSpPr/>
          <p:nvPr/>
        </p:nvGrpSpPr>
        <p:grpSpPr>
          <a:xfrm>
            <a:off x="13616836" y="536447"/>
            <a:ext cx="6748549" cy="2608573"/>
            <a:chOff x="4849505" y="1064523"/>
            <a:chExt cx="6748549" cy="2608573"/>
          </a:xfrm>
        </p:grpSpPr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E9FE1991-BD21-4C46-AE66-4D13833098AA}"/>
                </a:ext>
              </a:extLst>
            </p:cNvPr>
            <p:cNvSpPr/>
            <p:nvPr/>
          </p:nvSpPr>
          <p:spPr>
            <a:xfrm>
              <a:off x="4849505" y="1064524"/>
              <a:ext cx="6748548" cy="1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8F476EF4-2B8A-8F45-BEC0-EE476F7A4E3C}"/>
                </a:ext>
              </a:extLst>
            </p:cNvPr>
            <p:cNvSpPr/>
            <p:nvPr/>
          </p:nvSpPr>
          <p:spPr>
            <a:xfrm rot="16200000">
              <a:off x="10198367" y="2273410"/>
              <a:ext cx="2608573" cy="19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50" name="!!Группа 29">
            <a:extLst>
              <a:ext uri="{FF2B5EF4-FFF2-40B4-BE49-F238E27FC236}">
                <a16:creationId xmlns:a16="http://schemas.microsoft.com/office/drawing/2014/main" id="{607EC998-B073-0E46-BBA1-B100963A7CE7}"/>
              </a:ext>
            </a:extLst>
          </p:cNvPr>
          <p:cNvGrpSpPr/>
          <p:nvPr/>
        </p:nvGrpSpPr>
        <p:grpSpPr>
          <a:xfrm rot="10800000">
            <a:off x="12320984" y="1041416"/>
            <a:ext cx="6748549" cy="2608573"/>
            <a:chOff x="4849505" y="1064523"/>
            <a:chExt cx="6748549" cy="2608573"/>
          </a:xfrm>
        </p:grpSpPr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D8D76343-DC5B-1D41-AAF3-07A4FFA49CB9}"/>
                </a:ext>
              </a:extLst>
            </p:cNvPr>
            <p:cNvSpPr/>
            <p:nvPr/>
          </p:nvSpPr>
          <p:spPr>
            <a:xfrm>
              <a:off x="4849505" y="1064524"/>
              <a:ext cx="6748548" cy="177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E4F93BF2-2627-B747-8738-7382A1EBF734}"/>
                </a:ext>
              </a:extLst>
            </p:cNvPr>
            <p:cNvSpPr/>
            <p:nvPr/>
          </p:nvSpPr>
          <p:spPr>
            <a:xfrm rot="16200000">
              <a:off x="10198367" y="2273410"/>
              <a:ext cx="2608573" cy="19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72390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Как рыбачат и охотятся индейцы Амазонии » BigPicture.ru">
            <a:extLst>
              <a:ext uri="{FF2B5EF4-FFF2-40B4-BE49-F238E27FC236}">
                <a16:creationId xmlns:a16="http://schemas.microsoft.com/office/drawing/2014/main" id="{E9F54958-DCFD-924C-B1C6-9A4957E4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2" y="388679"/>
            <a:ext cx="4972423" cy="334395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Рио-2016. Олимпийский гид. Стрельба из лука">
            <a:extLst>
              <a:ext uri="{FF2B5EF4-FFF2-40B4-BE49-F238E27FC236}">
                <a16:creationId xmlns:a16="http://schemas.microsoft.com/office/drawing/2014/main" id="{A156F68D-003C-8244-866F-C255F9C7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56" y="4033161"/>
            <a:ext cx="4330950" cy="24361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!!123" descr="Наадам фестиваль в Улан-Баторе. Монголия. Надом. Фестиваль.">
            <a:extLst>
              <a:ext uri="{FF2B5EF4-FFF2-40B4-BE49-F238E27FC236}">
                <a16:creationId xmlns:a16="http://schemas.microsoft.com/office/drawing/2014/main" id="{DA9919E1-0A34-6148-89A0-09402155B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1" b="14766"/>
          <a:stretch/>
        </p:blipFill>
        <p:spPr bwMode="auto">
          <a:xfrm>
            <a:off x="6986485" y="388678"/>
            <a:ext cx="4834973" cy="412953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C3216D-5156-C747-B4C6-453C1433D2E0}"/>
              </a:ext>
            </a:extLst>
          </p:cNvPr>
          <p:cNvSpPr txBox="1"/>
          <p:nvPr/>
        </p:nvSpPr>
        <p:spPr>
          <a:xfrm>
            <a:off x="-5148723" y="1044009"/>
            <a:ext cx="4984376" cy="440120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ru-UA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Востаннє луки використовували у великій битві в 1813 році. У Битві народів під Лейпцигом башкирська та калмицька кіннота обсипала стрілами воїнів Наполеона. Французи навіть прозвали цих останніх в історії воїнів лучників «північними купідонами».</a:t>
            </a:r>
            <a:endParaRPr lang="ru-UA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60530D9-109B-E546-991C-0F4EA566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94547" y="381227"/>
            <a:ext cx="10515600" cy="1325563"/>
          </a:xfrm>
        </p:spPr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Висновок</a:t>
            </a:r>
          </a:p>
        </p:txBody>
      </p:sp>
      <p:sp>
        <p:nvSpPr>
          <p:cNvPr id="8" name="!!ІФІСС">
            <a:extLst>
              <a:ext uri="{FF2B5EF4-FFF2-40B4-BE49-F238E27FC236}">
                <a16:creationId xmlns:a16="http://schemas.microsoft.com/office/drawing/2014/main" id="{83E42F24-36C5-4043-8441-7ECD79F98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679947" y="2008614"/>
            <a:ext cx="10515600" cy="435133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4800" dirty="0" err="1">
                <a:solidFill>
                  <a:sysClr val="windowText" lastClr="000000"/>
                </a:solidFill>
              </a:rPr>
              <a:t>Отже</a:t>
            </a:r>
            <a:r>
              <a:rPr lang="ru-RU" sz="4800" dirty="0">
                <a:solidFill>
                  <a:sysClr val="windowText" lastClr="000000"/>
                </a:solidFill>
              </a:rPr>
              <a:t>, </a:t>
            </a:r>
            <a:r>
              <a:rPr lang="ru-RU" sz="4800" dirty="0" err="1">
                <a:solidFill>
                  <a:sysClr val="windowText" lastClr="000000"/>
                </a:solidFill>
              </a:rPr>
              <a:t>найважливішими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відкриттями</a:t>
            </a:r>
            <a:r>
              <a:rPr lang="ru-RU" sz="4800" dirty="0">
                <a:solidFill>
                  <a:sysClr val="windowText" lastClr="000000"/>
                </a:solidFill>
              </a:rPr>
              <a:t> у </a:t>
            </a:r>
            <a:r>
              <a:rPr lang="ru-RU" sz="4800" dirty="0" err="1">
                <a:solidFill>
                  <a:sysClr val="windowText" lastClr="000000"/>
                </a:solidFill>
              </a:rPr>
              <a:t>епоху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каменю</a:t>
            </a:r>
            <a:r>
              <a:rPr lang="ru-RU" sz="4800" dirty="0">
                <a:solidFill>
                  <a:sysClr val="windowText" lastClr="000000"/>
                </a:solidFill>
              </a:rPr>
              <a:t> стали: </a:t>
            </a:r>
            <a:r>
              <a:rPr lang="ru-RU" sz="4800" dirty="0" err="1">
                <a:solidFill>
                  <a:sysClr val="windowText" lastClr="000000"/>
                </a:solidFill>
              </a:rPr>
              <a:t>вогонь</a:t>
            </a:r>
            <a:r>
              <a:rPr lang="ru-RU" sz="4800" dirty="0">
                <a:solidFill>
                  <a:sysClr val="windowText" lastClr="000000"/>
                </a:solidFill>
              </a:rPr>
              <a:t>, </a:t>
            </a:r>
            <a:r>
              <a:rPr lang="ru-RU" sz="4800" dirty="0" err="1">
                <a:solidFill>
                  <a:sysClr val="windowText" lastClr="000000"/>
                </a:solidFill>
              </a:rPr>
              <a:t>камінь</a:t>
            </a:r>
            <a:r>
              <a:rPr lang="ru-RU" sz="4800" dirty="0">
                <a:solidFill>
                  <a:sysClr val="windowText" lastClr="000000"/>
                </a:solidFill>
              </a:rPr>
              <a:t>, а </a:t>
            </a:r>
            <a:r>
              <a:rPr lang="ru-RU" sz="4800" dirty="0" err="1">
                <a:solidFill>
                  <a:sysClr val="windowText" lastClr="000000"/>
                </a:solidFill>
              </a:rPr>
              <a:t>точніше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засоби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його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використання</a:t>
            </a:r>
            <a:r>
              <a:rPr lang="ru-RU" sz="4800" dirty="0">
                <a:solidFill>
                  <a:sysClr val="windowText" lastClr="000000"/>
                </a:solidFill>
              </a:rPr>
              <a:t> та </a:t>
            </a:r>
            <a:r>
              <a:rPr lang="ru-RU" sz="4800" dirty="0" err="1">
                <a:solidFill>
                  <a:sysClr val="windowText" lastClr="000000"/>
                </a:solidFill>
              </a:rPr>
              <a:t>метальна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зброя</a:t>
            </a:r>
            <a:r>
              <a:rPr lang="ru-RU" sz="4800" dirty="0">
                <a:solidFill>
                  <a:sysClr val="windowText" lastClr="000000"/>
                </a:solidFill>
              </a:rPr>
              <a:t> (лук та </a:t>
            </a:r>
            <a:r>
              <a:rPr lang="ru-RU" sz="4800" dirty="0" err="1">
                <a:solidFill>
                  <a:sysClr val="windowText" lastClr="000000"/>
                </a:solidFill>
              </a:rPr>
              <a:t>стріли</a:t>
            </a:r>
            <a:r>
              <a:rPr lang="ru-RU" sz="4800" dirty="0">
                <a:solidFill>
                  <a:sysClr val="windowText" lastClr="000000"/>
                </a:solidFill>
              </a:rPr>
              <a:t>, </a:t>
            </a:r>
            <a:r>
              <a:rPr lang="ru-RU" sz="4800" dirty="0" err="1">
                <a:solidFill>
                  <a:sysClr val="windowText" lastClr="000000"/>
                </a:solidFill>
              </a:rPr>
              <a:t>спис</a:t>
            </a:r>
            <a:r>
              <a:rPr lang="ru-RU" sz="4800" dirty="0">
                <a:solidFill>
                  <a:sysClr val="windowText" lastClr="000000"/>
                </a:solidFill>
              </a:rPr>
              <a:t>).</a:t>
            </a:r>
          </a:p>
          <a:p>
            <a:pPr marL="0" indent="0" algn="just">
              <a:buNone/>
            </a:pPr>
            <a:r>
              <a:rPr lang="ru-RU" sz="4800" dirty="0">
                <a:solidFill>
                  <a:sysClr val="windowText" lastClr="000000"/>
                </a:solidFill>
              </a:rPr>
              <a:t>Вони </a:t>
            </a:r>
            <a:r>
              <a:rPr lang="ru-RU" sz="4800" dirty="0" err="1">
                <a:solidFill>
                  <a:sysClr val="windowText" lastClr="000000"/>
                </a:solidFill>
              </a:rPr>
              <a:t>суттєво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вплинули</a:t>
            </a:r>
            <a:r>
              <a:rPr lang="ru-RU" sz="4800" dirty="0">
                <a:solidFill>
                  <a:sysClr val="windowText" lastClr="000000"/>
                </a:solidFill>
              </a:rPr>
              <a:t> на </a:t>
            </a:r>
            <a:r>
              <a:rPr lang="ru-RU" sz="4800" dirty="0" err="1">
                <a:solidFill>
                  <a:sysClr val="windowText" lastClr="000000"/>
                </a:solidFill>
              </a:rPr>
              <a:t>життя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людини</a:t>
            </a:r>
            <a:r>
              <a:rPr lang="ru-RU" sz="4800" dirty="0">
                <a:solidFill>
                  <a:sysClr val="windowText" lastClr="000000"/>
                </a:solidFill>
              </a:rPr>
              <a:t> і </a:t>
            </a:r>
            <a:r>
              <a:rPr lang="ru-RU" sz="4800" dirty="0" err="1">
                <a:solidFill>
                  <a:sysClr val="windowText" lastClr="000000"/>
                </a:solidFill>
              </a:rPr>
              <a:t>сприяли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її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розвитку</a:t>
            </a:r>
            <a:r>
              <a:rPr lang="ru-RU" sz="4800" dirty="0">
                <a:solidFill>
                  <a:sysClr val="windowText" lastClr="000000"/>
                </a:solidFill>
              </a:rPr>
              <a:t>.</a:t>
            </a:r>
            <a:endParaRPr lang="ru-UA" sz="4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7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0BC71-1061-CD4D-9B1D-F0380911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Висновок</a:t>
            </a:r>
          </a:p>
        </p:txBody>
      </p:sp>
      <p:sp>
        <p:nvSpPr>
          <p:cNvPr id="3" name="!!ІФІСС">
            <a:extLst>
              <a:ext uri="{FF2B5EF4-FFF2-40B4-BE49-F238E27FC236}">
                <a16:creationId xmlns:a16="http://schemas.microsoft.com/office/drawing/2014/main" id="{12D62576-5151-3F4B-A659-54061716B81E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4800" dirty="0" err="1">
                <a:solidFill>
                  <a:sysClr val="windowText" lastClr="000000"/>
                </a:solidFill>
              </a:rPr>
              <a:t>Отже</a:t>
            </a:r>
            <a:r>
              <a:rPr lang="ru-RU" sz="4800" dirty="0">
                <a:solidFill>
                  <a:sysClr val="windowText" lastClr="000000"/>
                </a:solidFill>
              </a:rPr>
              <a:t>, </a:t>
            </a:r>
            <a:r>
              <a:rPr lang="ru-RU" sz="4800" dirty="0" err="1">
                <a:solidFill>
                  <a:sysClr val="windowText" lastClr="000000"/>
                </a:solidFill>
              </a:rPr>
              <a:t>найважливішими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відкриттями</a:t>
            </a:r>
            <a:r>
              <a:rPr lang="ru-RU" sz="4800" dirty="0">
                <a:solidFill>
                  <a:sysClr val="windowText" lastClr="000000"/>
                </a:solidFill>
              </a:rPr>
              <a:t> у </a:t>
            </a:r>
            <a:r>
              <a:rPr lang="ru-RU" sz="4800" dirty="0" err="1">
                <a:solidFill>
                  <a:sysClr val="windowText" lastClr="000000"/>
                </a:solidFill>
              </a:rPr>
              <a:t>епоху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каменю</a:t>
            </a:r>
            <a:r>
              <a:rPr lang="ru-RU" sz="4800" dirty="0">
                <a:solidFill>
                  <a:sysClr val="windowText" lastClr="000000"/>
                </a:solidFill>
              </a:rPr>
              <a:t> стали: </a:t>
            </a:r>
            <a:r>
              <a:rPr lang="ru-RU" sz="4800" dirty="0" err="1">
                <a:solidFill>
                  <a:sysClr val="windowText" lastClr="000000"/>
                </a:solidFill>
              </a:rPr>
              <a:t>вогонь</a:t>
            </a:r>
            <a:r>
              <a:rPr lang="ru-RU" sz="4800" dirty="0">
                <a:solidFill>
                  <a:sysClr val="windowText" lastClr="000000"/>
                </a:solidFill>
              </a:rPr>
              <a:t>, </a:t>
            </a:r>
            <a:r>
              <a:rPr lang="ru-RU" sz="4800" dirty="0" err="1">
                <a:solidFill>
                  <a:sysClr val="windowText" lastClr="000000"/>
                </a:solidFill>
              </a:rPr>
              <a:t>камінь</a:t>
            </a:r>
            <a:r>
              <a:rPr lang="ru-RU" sz="4800" dirty="0">
                <a:solidFill>
                  <a:sysClr val="windowText" lastClr="000000"/>
                </a:solidFill>
              </a:rPr>
              <a:t>, а </a:t>
            </a:r>
            <a:r>
              <a:rPr lang="ru-RU" sz="4800" dirty="0" err="1">
                <a:solidFill>
                  <a:sysClr val="windowText" lastClr="000000"/>
                </a:solidFill>
              </a:rPr>
              <a:t>точніше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засоби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його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використання</a:t>
            </a:r>
            <a:r>
              <a:rPr lang="ru-RU" sz="4800" dirty="0">
                <a:solidFill>
                  <a:sysClr val="windowText" lastClr="000000"/>
                </a:solidFill>
              </a:rPr>
              <a:t> та </a:t>
            </a:r>
            <a:r>
              <a:rPr lang="ru-RU" sz="4800" dirty="0" err="1">
                <a:solidFill>
                  <a:sysClr val="windowText" lastClr="000000"/>
                </a:solidFill>
              </a:rPr>
              <a:t>метальна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зброя</a:t>
            </a:r>
            <a:r>
              <a:rPr lang="ru-RU" sz="4800" dirty="0">
                <a:solidFill>
                  <a:sysClr val="windowText" lastClr="000000"/>
                </a:solidFill>
              </a:rPr>
              <a:t> (лук та </a:t>
            </a:r>
            <a:r>
              <a:rPr lang="ru-RU" sz="4800" dirty="0" err="1">
                <a:solidFill>
                  <a:sysClr val="windowText" lastClr="000000"/>
                </a:solidFill>
              </a:rPr>
              <a:t>стріли</a:t>
            </a:r>
            <a:r>
              <a:rPr lang="ru-RU" sz="4800" dirty="0">
                <a:solidFill>
                  <a:sysClr val="windowText" lastClr="000000"/>
                </a:solidFill>
              </a:rPr>
              <a:t>, </a:t>
            </a:r>
            <a:r>
              <a:rPr lang="ru-RU" sz="4800" dirty="0" err="1">
                <a:solidFill>
                  <a:sysClr val="windowText" lastClr="000000"/>
                </a:solidFill>
              </a:rPr>
              <a:t>спис</a:t>
            </a:r>
            <a:r>
              <a:rPr lang="ru-RU" sz="4800" dirty="0">
                <a:solidFill>
                  <a:sysClr val="windowText" lastClr="000000"/>
                </a:solidFill>
              </a:rPr>
              <a:t>).</a:t>
            </a:r>
          </a:p>
          <a:p>
            <a:pPr marL="0" indent="0" algn="just">
              <a:buNone/>
            </a:pPr>
            <a:r>
              <a:rPr lang="ru-RU" sz="4800" dirty="0">
                <a:solidFill>
                  <a:sysClr val="windowText" lastClr="000000"/>
                </a:solidFill>
              </a:rPr>
              <a:t>Вони </a:t>
            </a:r>
            <a:r>
              <a:rPr lang="ru-RU" sz="4800" dirty="0" err="1">
                <a:solidFill>
                  <a:sysClr val="windowText" lastClr="000000"/>
                </a:solidFill>
              </a:rPr>
              <a:t>суттєво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вплинули</a:t>
            </a:r>
            <a:r>
              <a:rPr lang="ru-RU" sz="4800" dirty="0">
                <a:solidFill>
                  <a:sysClr val="windowText" lastClr="000000"/>
                </a:solidFill>
              </a:rPr>
              <a:t> на </a:t>
            </a:r>
            <a:r>
              <a:rPr lang="ru-RU" sz="4800" dirty="0" err="1">
                <a:solidFill>
                  <a:sysClr val="windowText" lastClr="000000"/>
                </a:solidFill>
              </a:rPr>
              <a:t>життя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людини</a:t>
            </a:r>
            <a:r>
              <a:rPr lang="ru-RU" sz="4800" dirty="0">
                <a:solidFill>
                  <a:sysClr val="windowText" lastClr="000000"/>
                </a:solidFill>
              </a:rPr>
              <a:t> і </a:t>
            </a:r>
            <a:r>
              <a:rPr lang="ru-RU" sz="4800" dirty="0" err="1">
                <a:solidFill>
                  <a:sysClr val="windowText" lastClr="000000"/>
                </a:solidFill>
              </a:rPr>
              <a:t>сприяли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її</a:t>
            </a:r>
            <a:r>
              <a:rPr lang="ru-RU" sz="4800" dirty="0">
                <a:solidFill>
                  <a:sysClr val="windowText" lastClr="000000"/>
                </a:solidFill>
              </a:rPr>
              <a:t> </a:t>
            </a:r>
            <a:r>
              <a:rPr lang="ru-RU" sz="4800" dirty="0" err="1">
                <a:solidFill>
                  <a:sysClr val="windowText" lastClr="000000"/>
                </a:solidFill>
              </a:rPr>
              <a:t>розвитку</a:t>
            </a:r>
            <a:r>
              <a:rPr lang="ru-RU" sz="4800" dirty="0">
                <a:solidFill>
                  <a:sysClr val="windowText" lastClr="000000"/>
                </a:solidFill>
              </a:rPr>
              <a:t>.</a:t>
            </a:r>
            <a:endParaRPr lang="ru-UA" sz="4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6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ІФІСС">
            <a:extLst>
              <a:ext uri="{FF2B5EF4-FFF2-40B4-BE49-F238E27FC236}">
                <a16:creationId xmlns:a16="http://schemas.microsoft.com/office/drawing/2014/main" id="{BF99FEB8-6952-E84B-805A-9A2E507B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UA" sz="8000" dirty="0"/>
              <a:t>ДЯКУЄМО ЗА УВАГУ!!!</a:t>
            </a:r>
          </a:p>
        </p:txBody>
      </p:sp>
    </p:spTree>
    <p:extLst>
      <p:ext uri="{BB962C8B-B14F-4D97-AF65-F5344CB8AC3E}">
        <p14:creationId xmlns:p14="http://schemas.microsoft.com/office/powerpoint/2010/main" val="235157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F7A46-A8AA-454C-A366-4E29A5E0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Список літератури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A7A3D2-9549-1445-B67A-4BB26B203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" dirty="0" err="1">
                <a:solidFill>
                  <a:schemeClr val="bg1"/>
                </a:solidFill>
              </a:rPr>
              <a:t>EcuRed</a:t>
            </a:r>
            <a:r>
              <a:rPr lang="en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Кам'яний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Отримано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en" dirty="0" err="1">
                <a:solidFill>
                  <a:schemeClr val="bg1"/>
                </a:solidFill>
              </a:rPr>
              <a:t>ecured.cu</a:t>
            </a:r>
            <a:endParaRPr lang="en" dirty="0">
              <a:solidFill>
                <a:schemeClr val="bg1"/>
              </a:solidFill>
            </a:endParaRPr>
          </a:p>
          <a:p>
            <a:pPr fontAlgn="base"/>
            <a:r>
              <a:rPr lang="ru-RU" dirty="0" err="1">
                <a:solidFill>
                  <a:schemeClr val="bg1"/>
                </a:solidFill>
              </a:rPr>
              <a:t>Маріно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Алехо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Кам'яний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Отримано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en" dirty="0" err="1">
                <a:solidFill>
                  <a:schemeClr val="bg1"/>
                </a:solidFill>
              </a:rPr>
              <a:t>historiando.org</a:t>
            </a:r>
            <a:endParaRPr lang="en" dirty="0">
              <a:solidFill>
                <a:schemeClr val="bg1"/>
              </a:solidFill>
            </a:endParaRPr>
          </a:p>
          <a:p>
            <a:pPr fontAlgn="base"/>
            <a:r>
              <a:rPr lang="ru-RU" dirty="0" err="1">
                <a:solidFill>
                  <a:schemeClr val="bg1"/>
                </a:solidFill>
              </a:rPr>
              <a:t>Торреальба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Мігель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Кам'яний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вік</a:t>
            </a:r>
            <a:r>
              <a:rPr lang="ru-RU" dirty="0">
                <a:solidFill>
                  <a:schemeClr val="bg1"/>
                </a:solidFill>
              </a:rPr>
              <a:t>, характеристики та </a:t>
            </a:r>
            <a:r>
              <a:rPr lang="ru-RU" dirty="0" err="1">
                <a:solidFill>
                  <a:schemeClr val="bg1"/>
                </a:solidFill>
              </a:rPr>
              <a:t>знаряддя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праці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Отримано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en" dirty="0" err="1">
                <a:solidFill>
                  <a:schemeClr val="bg1"/>
                </a:solidFill>
              </a:rPr>
              <a:t>redhistoria.com</a:t>
            </a:r>
            <a:endParaRPr lang="en" dirty="0">
              <a:solidFill>
                <a:schemeClr val="bg1"/>
              </a:solidFill>
            </a:endParaRPr>
          </a:p>
          <a:p>
            <a:pPr fontAlgn="base"/>
            <a:r>
              <a:rPr lang="ru-RU" dirty="0" err="1">
                <a:solidFill>
                  <a:schemeClr val="bg1"/>
                </a:solidFill>
              </a:rPr>
              <a:t>Редактори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History.com</a:t>
            </a:r>
            <a:r>
              <a:rPr lang="en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Кам'яний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Отримано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en" dirty="0" err="1">
                <a:solidFill>
                  <a:schemeClr val="bg1"/>
                </a:solidFill>
              </a:rPr>
              <a:t>history.com</a:t>
            </a:r>
            <a:endParaRPr lang="en" dirty="0">
              <a:solidFill>
                <a:schemeClr val="bg1"/>
              </a:solidFill>
            </a:endParaRPr>
          </a:p>
          <a:p>
            <a:pPr fontAlgn="base"/>
            <a:r>
              <a:rPr lang="ru-RU" dirty="0" err="1">
                <a:solidFill>
                  <a:schemeClr val="bg1"/>
                </a:solidFill>
              </a:rPr>
              <a:t>Віолатті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Крістіан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Кам'яний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Отримано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ru-RU" dirty="0" err="1">
                <a:solidFill>
                  <a:schemeClr val="bg1"/>
                </a:solidFill>
              </a:rPr>
              <a:t>давніх</a:t>
            </a:r>
            <a:r>
              <a:rPr lang="ru-RU" dirty="0">
                <a:solidFill>
                  <a:schemeClr val="bg1"/>
                </a:solidFill>
              </a:rPr>
              <a:t>.</a:t>
            </a:r>
            <a:r>
              <a:rPr lang="en" dirty="0" err="1">
                <a:solidFill>
                  <a:schemeClr val="bg1"/>
                </a:solidFill>
              </a:rPr>
              <a:t>eu</a:t>
            </a:r>
            <a:endParaRPr lang="en" dirty="0">
              <a:solidFill>
                <a:schemeClr val="bg1"/>
              </a:solidFill>
            </a:endParaRPr>
          </a:p>
          <a:p>
            <a:pPr fontAlgn="base"/>
            <a:r>
              <a:rPr lang="ru-RU" dirty="0" err="1">
                <a:solidFill>
                  <a:schemeClr val="bg1"/>
                </a:solidFill>
              </a:rPr>
              <a:t>Марія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Гімбутас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Річард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Піттіоні</a:t>
            </a:r>
            <a:r>
              <a:rPr lang="ru-RU" dirty="0">
                <a:solidFill>
                  <a:schemeClr val="bg1"/>
                </a:solidFill>
              </a:rPr>
              <a:t>, Роберт </a:t>
            </a:r>
            <a:r>
              <a:rPr lang="ru-RU" dirty="0" err="1">
                <a:solidFill>
                  <a:schemeClr val="bg1"/>
                </a:solidFill>
              </a:rPr>
              <a:t>Маккормік</a:t>
            </a:r>
            <a:r>
              <a:rPr lang="ru-RU" dirty="0">
                <a:solidFill>
                  <a:schemeClr val="bg1"/>
                </a:solidFill>
              </a:rPr>
              <a:t>, Роберт Адамс, Дж. </a:t>
            </a:r>
            <a:r>
              <a:rPr lang="ru-RU" dirty="0" err="1">
                <a:solidFill>
                  <a:schemeClr val="bg1"/>
                </a:solidFill>
              </a:rPr>
              <a:t>Брейдвуд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Халлам</a:t>
            </a:r>
            <a:r>
              <a:rPr lang="ru-RU" dirty="0">
                <a:solidFill>
                  <a:schemeClr val="bg1"/>
                </a:solidFill>
              </a:rPr>
              <a:t>, Л. </a:t>
            </a:r>
            <a:r>
              <a:rPr lang="ru-RU" dirty="0" err="1">
                <a:solidFill>
                  <a:schemeClr val="bg1"/>
                </a:solidFill>
              </a:rPr>
              <a:t>Мовіус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Фелікс</a:t>
            </a:r>
            <a:r>
              <a:rPr lang="ru-RU" dirty="0">
                <a:solidFill>
                  <a:schemeClr val="bg1"/>
                </a:solidFill>
              </a:rPr>
              <a:t>, М. </a:t>
            </a:r>
            <a:r>
              <a:rPr lang="ru-RU" dirty="0" err="1">
                <a:solidFill>
                  <a:schemeClr val="bg1"/>
                </a:solidFill>
              </a:rPr>
              <a:t>Кізінг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Кам'яний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вік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Отримано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en" dirty="0" err="1">
                <a:solidFill>
                  <a:schemeClr val="bg1"/>
                </a:solidFill>
              </a:rPr>
              <a:t>britannica.com</a:t>
            </a:r>
            <a:endParaRPr lang="en" dirty="0">
              <a:solidFill>
                <a:schemeClr val="bg1"/>
              </a:solidFill>
            </a:endParaRPr>
          </a:p>
          <a:p>
            <a:pPr fontAlgn="base"/>
            <a:r>
              <a:rPr lang="ru-RU" dirty="0" err="1">
                <a:solidFill>
                  <a:schemeClr val="bg1"/>
                </a:solidFill>
              </a:rPr>
              <a:t>Смітсонівський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інститут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Інструменти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раннього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кам’яного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віку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Отримано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en" dirty="0" err="1">
                <a:solidFill>
                  <a:schemeClr val="bg1"/>
                </a:solidFill>
              </a:rPr>
              <a:t>humanorigins.si.edu</a:t>
            </a:r>
            <a:endParaRPr lang="en" dirty="0">
              <a:solidFill>
                <a:schemeClr val="bg1"/>
              </a:solidFill>
            </a:endParaRPr>
          </a:p>
          <a:p>
            <a:pPr fontAlgn="base"/>
            <a:r>
              <a:rPr lang="ru-RU" dirty="0">
                <a:solidFill>
                  <a:schemeClr val="bg1"/>
                </a:solidFill>
              </a:rPr>
              <a:t>Початкова школа </a:t>
            </a:r>
            <a:r>
              <a:rPr lang="ru-RU" dirty="0" err="1">
                <a:solidFill>
                  <a:schemeClr val="bg1"/>
                </a:solidFill>
              </a:rPr>
              <a:t>Унсворта</a:t>
            </a:r>
            <a:r>
              <a:rPr lang="ru-RU" dirty="0">
                <a:solidFill>
                  <a:schemeClr val="bg1"/>
                </a:solidFill>
              </a:rPr>
              <a:t>. </a:t>
            </a:r>
            <a:r>
              <a:rPr lang="ru-RU" dirty="0" err="1">
                <a:solidFill>
                  <a:schemeClr val="bg1"/>
                </a:solidFill>
              </a:rPr>
              <a:t>Яким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було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життя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кам’яний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вік</a:t>
            </a:r>
            <a:r>
              <a:rPr lang="ru-RU" dirty="0">
                <a:solidFill>
                  <a:schemeClr val="bg1"/>
                </a:solidFill>
              </a:rPr>
              <a:t>? </a:t>
            </a:r>
            <a:r>
              <a:rPr lang="ru-RU" dirty="0" err="1">
                <a:solidFill>
                  <a:schemeClr val="bg1"/>
                </a:solidFill>
              </a:rPr>
              <a:t>Отримано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en" dirty="0" err="1">
                <a:solidFill>
                  <a:schemeClr val="bg1"/>
                </a:solidFill>
              </a:rPr>
              <a:t>unsworth-primary.co.uk</a:t>
            </a:r>
            <a:endParaRPr lang="en" dirty="0">
              <a:solidFill>
                <a:schemeClr val="bg1"/>
              </a:solidFill>
            </a:endParaRPr>
          </a:p>
          <a:p>
            <a:endParaRPr lang="ru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6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Рисунок 18">
            <a:extLst>
              <a:ext uri="{FF2B5EF4-FFF2-40B4-BE49-F238E27FC236}">
                <a16:creationId xmlns:a16="http://schemas.microsoft.com/office/drawing/2014/main" id="{1CB91C11-D6F5-FD48-89E6-6AB019200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4000" l="6000" r="94778">
                        <a14:foregroundMark x1="6111" y1="58333" x2="6111" y2="58333"/>
                        <a14:foregroundMark x1="17000" y1="30889" x2="17000" y2="30889"/>
                        <a14:foregroundMark x1="23778" y1="12556" x2="23778" y2="12556"/>
                        <a14:foregroundMark x1="38333" y1="5556" x2="38333" y2="5556"/>
                        <a14:foregroundMark x1="82333" y1="19111" x2="82333" y2="19111"/>
                        <a14:foregroundMark x1="89444" y1="57111" x2="89444" y2="57111"/>
                        <a14:foregroundMark x1="94778" y1="47111" x2="94778" y2="47111"/>
                        <a14:foregroundMark x1="85111" y1="77667" x2="85111" y2="77667"/>
                        <a14:foregroundMark x1="54889" y1="92111" x2="54889" y2="92111"/>
                        <a14:foregroundMark x1="42778" y1="4556" x2="42778" y2="4556"/>
                        <a14:foregroundMark x1="50444" y1="94222" x2="50444" y2="94222"/>
                        <a14:foregroundMark x1="45444" y1="81333" x2="45444" y2="81333"/>
                        <a14:foregroundMark x1="57444" y1="5000" x2="57444" y2="5000"/>
                        <a14:foregroundMark x1="44778" y1="4222" x2="44778" y2="4222"/>
                        <a14:foregroundMark x1="46556" y1="4000" x2="46556" y2="4000"/>
                        <a14:foregroundMark x1="54222" y1="4667" x2="54222" y2="4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918" y="241888"/>
            <a:ext cx="3508310" cy="3508310"/>
          </a:xfrm>
          <a:prstGeom prst="rect">
            <a:avLst/>
          </a:prstGeom>
        </p:spPr>
      </p:pic>
      <p:pic>
        <p:nvPicPr>
          <p:cNvPr id="1026" name="!!Рисунок 16" descr="33 принципа жизни в гармонии с природой">
            <a:extLst>
              <a:ext uri="{FF2B5EF4-FFF2-40B4-BE49-F238E27FC236}">
                <a16:creationId xmlns:a16="http://schemas.microsoft.com/office/drawing/2014/main" id="{90DC7B4B-A743-F740-85F6-A1043F97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808" y="3429000"/>
            <a:ext cx="4371113" cy="320548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!!Фотка">
            <a:extLst>
              <a:ext uri="{FF2B5EF4-FFF2-40B4-BE49-F238E27FC236}">
                <a16:creationId xmlns:a16="http://schemas.microsoft.com/office/drawing/2014/main" id="{98D2281F-42C6-2948-AF6D-C7FF6D9B9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411" y="423835"/>
            <a:ext cx="2823218" cy="282321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5804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Фотка">
            <a:extLst>
              <a:ext uri="{FF2B5EF4-FFF2-40B4-BE49-F238E27FC236}">
                <a16:creationId xmlns:a16="http://schemas.microsoft.com/office/drawing/2014/main" id="{13437EF3-F147-4D4B-8F22-E1DC9F25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414" y="2630333"/>
            <a:ext cx="5282506" cy="3961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!!Рисунок 18">
            <a:extLst>
              <a:ext uri="{FF2B5EF4-FFF2-40B4-BE49-F238E27FC236}">
                <a16:creationId xmlns:a16="http://schemas.microsoft.com/office/drawing/2014/main" id="{8A7C43BE-EAE2-4540-B2F8-CD41599F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3" y="1170796"/>
            <a:ext cx="3182312" cy="45347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!!Рисунок 16">
            <a:extLst>
              <a:ext uri="{FF2B5EF4-FFF2-40B4-BE49-F238E27FC236}">
                <a16:creationId xmlns:a16="http://schemas.microsoft.com/office/drawing/2014/main" id="{71358E9D-0B39-774E-A6C5-15170B6C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585" y="265787"/>
            <a:ext cx="3757480" cy="210418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7120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!!Рисунок 18">
            <a:extLst>
              <a:ext uri="{FF2B5EF4-FFF2-40B4-BE49-F238E27FC236}">
                <a16:creationId xmlns:a16="http://schemas.microsoft.com/office/drawing/2014/main" id="{88800D9D-A29F-6944-90E2-3F69B82BCA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599506"/>
              </p:ext>
            </p:extLst>
          </p:nvPr>
        </p:nvGraphicFramePr>
        <p:xfrm>
          <a:off x="-75422" y="-923730"/>
          <a:ext cx="12342844" cy="7781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!!Рисунок 18">
            <a:extLst>
              <a:ext uri="{FF2B5EF4-FFF2-40B4-BE49-F238E27FC236}">
                <a16:creationId xmlns:a16="http://schemas.microsoft.com/office/drawing/2014/main" id="{9BD01395-83D3-DF4E-A788-6994B7088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57810" y="1161602"/>
            <a:ext cx="3182312" cy="45347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!!Рисунок 16">
            <a:extLst>
              <a:ext uri="{FF2B5EF4-FFF2-40B4-BE49-F238E27FC236}">
                <a16:creationId xmlns:a16="http://schemas.microsoft.com/office/drawing/2014/main" id="{00A016E8-F2FC-7C42-BCF3-C3B900D7A0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569" y="-2384107"/>
            <a:ext cx="3757480" cy="21041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!!Фотка">
            <a:extLst>
              <a:ext uri="{FF2B5EF4-FFF2-40B4-BE49-F238E27FC236}">
                <a16:creationId xmlns:a16="http://schemas.microsoft.com/office/drawing/2014/main" id="{67A9A979-7223-9E4E-9979-B778E3BE0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23892" y="2518230"/>
            <a:ext cx="5282506" cy="39618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заголовок">
            <a:extLst>
              <a:ext uri="{FF2B5EF4-FFF2-40B4-BE49-F238E27FC236}">
                <a16:creationId xmlns:a16="http://schemas.microsoft.com/office/drawing/2014/main" id="{E5BDBD23-C950-9C46-A1C0-C409051F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4923"/>
            <a:ext cx="10515600" cy="1325563"/>
          </a:xfrm>
        </p:spPr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Джерела вогню</a:t>
            </a:r>
          </a:p>
        </p:txBody>
      </p:sp>
      <p:sp>
        <p:nvSpPr>
          <p:cNvPr id="11" name="!!TextBox 10">
            <a:extLst>
              <a:ext uri="{FF2B5EF4-FFF2-40B4-BE49-F238E27FC236}">
                <a16:creationId xmlns:a16="http://schemas.microsoft.com/office/drawing/2014/main" id="{C186A759-F1DD-0548-97D1-D1427148C794}"/>
              </a:ext>
            </a:extLst>
          </p:cNvPr>
          <p:cNvSpPr txBox="1"/>
          <p:nvPr/>
        </p:nvSpPr>
        <p:spPr>
          <a:xfrm>
            <a:off x="-5614409" y="2017910"/>
            <a:ext cx="5343331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ru-UA" sz="2400" dirty="0"/>
              <a:t>Можна припускати, що найбільш стабільними джерелами вогню були вулкани, вірніше, цілі вулканічні зони. Інтенсивна вулканічна діяльність на Землі в період антропогену збігається з ранніми етапами давнього палеоліту.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B33C3-017D-ED44-AD32-E3A8C5A566D7}"/>
              </a:ext>
            </a:extLst>
          </p:cNvPr>
          <p:cNvSpPr txBox="1"/>
          <p:nvPr/>
        </p:nvSpPr>
        <p:spPr>
          <a:xfrm>
            <a:off x="12636759" y="4326234"/>
            <a:ext cx="5343331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ru-UA" sz="2400" dirty="0"/>
              <a:t>Вона майже в десять разів перевершувала за потужністю і кількістю вогнищ вулканічну діяльність нашої епохи.</a:t>
            </a:r>
          </a:p>
        </p:txBody>
      </p:sp>
    </p:spTree>
    <p:extLst>
      <p:ext uri="{BB962C8B-B14F-4D97-AF65-F5344CB8AC3E}">
        <p14:creationId xmlns:p14="http://schemas.microsoft.com/office/powerpoint/2010/main" val="20842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ыывыв" descr="Отправляйся в путешествие на вулкан">
                <a:extLst>
                  <a:ext uri="{FF2B5EF4-FFF2-40B4-BE49-F238E27FC236}">
                    <a16:creationId xmlns:a16="http://schemas.microsoft.com/office/drawing/2014/main" id="{840AE9FF-1C2D-3441-86ED-A67F05011D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5075988"/>
                  </p:ext>
                </p:extLst>
              </p:nvPr>
            </p:nvGraphicFramePr>
            <p:xfrm>
              <a:off x="446234" y="3951028"/>
              <a:ext cx="3688603" cy="25985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88603" cy="2598501"/>
                    </a:xfrm>
                    <a:prstGeom prst="rect">
                      <a:avLst/>
                    </a:prstGeom>
                  </am3d:spPr>
                  <am3d:camera>
                    <am3d:pos x="0" y="0" z="638949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84310" d="1000000"/>
                    <am3d:preTrans dx="131482" dy="-2551254" dz="506865"/>
                    <am3d:scale>
                      <am3d:sx n="1000000" d="1000000"/>
                      <am3d:sy n="1000000" d="1000000"/>
                      <am3d:sz n="1000000" d="1000000"/>
                    </am3d:scale>
                    <am3d:rot ax="1697882" ay="956080" az="5044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350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ыывыв" descr="Отправляйся в путешествие на вулкан">
                <a:extLst>
                  <a:ext uri="{FF2B5EF4-FFF2-40B4-BE49-F238E27FC236}">
                    <a16:creationId xmlns:a16="http://schemas.microsoft.com/office/drawing/2014/main" id="{840AE9FF-1C2D-3441-86ED-A67F05011D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234" y="3951028"/>
                <a:ext cx="3688603" cy="2598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Объект 10" descr="Вулкан">
                <a:extLst>
                  <a:ext uri="{FF2B5EF4-FFF2-40B4-BE49-F238E27FC236}">
                    <a16:creationId xmlns:a16="http://schemas.microsoft.com/office/drawing/2014/main" id="{1C1641AC-4C4C-9B4C-AD30-ECFC766DE8B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3210386"/>
                  </p:ext>
                </p:extLst>
              </p:nvPr>
            </p:nvGraphicFramePr>
            <p:xfrm>
              <a:off x="7485142" y="603071"/>
              <a:ext cx="2909160" cy="320504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09160" cy="3205041"/>
                    </a:xfrm>
                    <a:prstGeom prst="rect">
                      <a:avLst/>
                    </a:prstGeom>
                  </am3d:spPr>
                  <am3d:camera>
                    <am3d:pos x="0" y="0" z="755858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42565" d="1000000"/>
                    <am3d:preTrans dx="-2097167" dy="-14792983" dz="-1132966"/>
                    <am3d:scale>
                      <am3d:sx n="1000000" d="1000000"/>
                      <am3d:sy n="1000000" d="1000000"/>
                      <am3d:sz n="1000000" d="1000000"/>
                    </am3d:scale>
                    <am3d:rot ax="10467333" ay="47300" az="107954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101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Объект 10" descr="Вулкан">
                <a:extLst>
                  <a:ext uri="{FF2B5EF4-FFF2-40B4-BE49-F238E27FC236}">
                    <a16:creationId xmlns:a16="http://schemas.microsoft.com/office/drawing/2014/main" id="{1C1641AC-4C4C-9B4C-AD30-ECFC766DE8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5142" y="603071"/>
                <a:ext cx="2909160" cy="320504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!!TextBox 10">
            <a:extLst>
              <a:ext uri="{FF2B5EF4-FFF2-40B4-BE49-F238E27FC236}">
                <a16:creationId xmlns:a16="http://schemas.microsoft.com/office/drawing/2014/main" id="{5A48F62E-AFFD-7046-ADF3-994F49F5E19C}"/>
              </a:ext>
            </a:extLst>
          </p:cNvPr>
          <p:cNvSpPr txBox="1"/>
          <p:nvPr/>
        </p:nvSpPr>
        <p:spPr>
          <a:xfrm>
            <a:off x="687659" y="1924604"/>
            <a:ext cx="5343331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ru-UA" sz="2400" dirty="0"/>
              <a:t>Можна припускати, що найбільш стабільними джерелами вогню були вулкани, вірніше, цілі вулканічні зони. Інтенсивна вулканічна діяльність на Землі в період антропогену збігається з ранніми етапами давнього палеоліту. </a:t>
            </a:r>
          </a:p>
        </p:txBody>
      </p:sp>
      <p:sp>
        <p:nvSpPr>
          <p:cNvPr id="14" name="!!фіва">
            <a:extLst>
              <a:ext uri="{FF2B5EF4-FFF2-40B4-BE49-F238E27FC236}">
                <a16:creationId xmlns:a16="http://schemas.microsoft.com/office/drawing/2014/main" id="{03E6AC9A-C360-4D4C-BCEC-FAE487F0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Джерела вогню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0876E-B1DC-C246-8BA3-6ED66CEEC9B7}"/>
              </a:ext>
            </a:extLst>
          </p:cNvPr>
          <p:cNvSpPr txBox="1"/>
          <p:nvPr/>
        </p:nvSpPr>
        <p:spPr>
          <a:xfrm>
            <a:off x="6096000" y="4465448"/>
            <a:ext cx="5343331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ru-UA" sz="2400" dirty="0"/>
              <a:t>Вона майже в десять разів перевершувала за потужністю і кількістю вогнищ вулканічну діяльність нашої епохи.</a:t>
            </a:r>
          </a:p>
        </p:txBody>
      </p:sp>
      <p:pic>
        <p:nvPicPr>
          <p:cNvPr id="8" name="!!p5" descr="Череп">
            <a:extLst>
              <a:ext uri="{FF2B5EF4-FFF2-40B4-BE49-F238E27FC236}">
                <a16:creationId xmlns:a16="http://schemas.microsoft.com/office/drawing/2014/main" id="{AD676A48-E84F-FE4A-9700-C74FC4160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t="2541" r="65395" b="50000"/>
          <a:stretch/>
        </p:blipFill>
        <p:spPr bwMode="auto">
          <a:xfrm>
            <a:off x="231121" y="7712038"/>
            <a:ext cx="2123069" cy="2157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!!p4" descr="Череп">
            <a:extLst>
              <a:ext uri="{FF2B5EF4-FFF2-40B4-BE49-F238E27FC236}">
                <a16:creationId xmlns:a16="http://schemas.microsoft.com/office/drawing/2014/main" id="{10BE09D4-4579-5144-A450-4BAEB1A7A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0" t="5566" r="34430" b="53352"/>
          <a:stretch/>
        </p:blipFill>
        <p:spPr bwMode="auto">
          <a:xfrm>
            <a:off x="2855066" y="9285290"/>
            <a:ext cx="1750741" cy="186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p3" descr="Череп">
            <a:extLst>
              <a:ext uri="{FF2B5EF4-FFF2-40B4-BE49-F238E27FC236}">
                <a16:creationId xmlns:a16="http://schemas.microsoft.com/office/drawing/2014/main" id="{97497370-FB3F-FF42-839A-A002EAE45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0" b="56704"/>
          <a:stretch/>
        </p:blipFill>
        <p:spPr bwMode="auto">
          <a:xfrm>
            <a:off x="4850205" y="7327786"/>
            <a:ext cx="1980580" cy="1968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!!p1" descr="Череп">
            <a:extLst>
              <a:ext uri="{FF2B5EF4-FFF2-40B4-BE49-F238E27FC236}">
                <a16:creationId xmlns:a16="http://schemas.microsoft.com/office/drawing/2014/main" id="{10E87595-C1CC-284A-832C-239029BA4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6" t="54783" r="49766" b="3352"/>
          <a:stretch/>
        </p:blipFill>
        <p:spPr bwMode="auto">
          <a:xfrm>
            <a:off x="1773398" y="8628854"/>
            <a:ext cx="2163336" cy="19034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!!p2" descr="Череп">
            <a:extLst>
              <a:ext uri="{FF2B5EF4-FFF2-40B4-BE49-F238E27FC236}">
                <a16:creationId xmlns:a16="http://schemas.microsoft.com/office/drawing/2014/main" id="{1632880B-FB3B-7B4B-B54E-290782768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2" t="55845" r="7278" b="3352"/>
          <a:stretch/>
        </p:blipFill>
        <p:spPr bwMode="auto">
          <a:xfrm>
            <a:off x="2378213" y="8428467"/>
            <a:ext cx="1980580" cy="18551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Стрелка вправо 18">
            <a:extLst>
              <a:ext uri="{FF2B5EF4-FFF2-40B4-BE49-F238E27FC236}">
                <a16:creationId xmlns:a16="http://schemas.microsoft.com/office/drawing/2014/main" id="{9369AD8A-5234-8D4E-8B4D-30F3F2FD4C12}"/>
              </a:ext>
            </a:extLst>
          </p:cNvPr>
          <p:cNvSpPr/>
          <p:nvPr/>
        </p:nvSpPr>
        <p:spPr>
          <a:xfrm>
            <a:off x="477068" y="11311095"/>
            <a:ext cx="5815703" cy="814039"/>
          </a:xfrm>
          <a:prstGeom prst="rightArrow">
            <a:avLst/>
          </a:prstGeom>
          <a:gradFill>
            <a:gsLst>
              <a:gs pos="0">
                <a:srgbClr val="00F0F2"/>
              </a:gs>
              <a:gs pos="100000">
                <a:srgbClr val="EEFF5A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1" name="!!заголовок">
            <a:extLst>
              <a:ext uri="{FF2B5EF4-FFF2-40B4-BE49-F238E27FC236}">
                <a16:creationId xmlns:a16="http://schemas.microsoft.com/office/drawing/2014/main" id="{7B8A04EA-EA10-E744-AB21-7B13C9AA141D}"/>
              </a:ext>
            </a:extLst>
          </p:cNvPr>
          <p:cNvSpPr txBox="1">
            <a:spLocks/>
          </p:cNvSpPr>
          <p:nvPr/>
        </p:nvSpPr>
        <p:spPr>
          <a:xfrm>
            <a:off x="231121" y="70585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UA" dirty="0">
                <a:solidFill>
                  <a:schemeClr val="bg1"/>
                </a:solidFill>
              </a:rPr>
              <a:t>Вплив на фізіологію</a:t>
            </a:r>
          </a:p>
        </p:txBody>
      </p:sp>
      <p:pic>
        <p:nvPicPr>
          <p:cNvPr id="20" name="!!фыв">
            <a:extLst>
              <a:ext uri="{FF2B5EF4-FFF2-40B4-BE49-F238E27FC236}">
                <a16:creationId xmlns:a16="http://schemas.microsoft.com/office/drawing/2014/main" id="{129A1EBC-02A1-BC40-95AF-D2185DAEA7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57" r="9516"/>
          <a:stretch/>
        </p:blipFill>
        <p:spPr>
          <a:xfrm>
            <a:off x="133239" y="7206865"/>
            <a:ext cx="7006025" cy="49182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2090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фіва">
            <a:extLst>
              <a:ext uri="{FF2B5EF4-FFF2-40B4-BE49-F238E27FC236}">
                <a16:creationId xmlns:a16="http://schemas.microsoft.com/office/drawing/2014/main" id="{ECF83193-59F0-514C-8145-425D8A81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Джерела вогню</a:t>
            </a:r>
          </a:p>
        </p:txBody>
      </p:sp>
      <p:sp>
        <p:nvSpPr>
          <p:cNvPr id="8" name="!!TextBox 10">
            <a:extLst>
              <a:ext uri="{FF2B5EF4-FFF2-40B4-BE49-F238E27FC236}">
                <a16:creationId xmlns:a16="http://schemas.microsoft.com/office/drawing/2014/main" id="{A9F99A37-D0C1-3149-983A-A2C99BCD7E69}"/>
              </a:ext>
            </a:extLst>
          </p:cNvPr>
          <p:cNvSpPr txBox="1"/>
          <p:nvPr/>
        </p:nvSpPr>
        <p:spPr>
          <a:xfrm>
            <a:off x="7449015" y="1690687"/>
            <a:ext cx="4288896" cy="45874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UA" sz="2400" dirty="0"/>
              <a:t>Іншими, але менш важливими джерелами вогню в природі були лісові і степові пожежі, самозаймання внаслідок діяльності мікроорганізмів, загоряння дерев від удару блискавки, а також вічне полум'я природних газових свердловин, що є найбільш стабільним джерелом вогню в краях, багатих покладами нафти.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EE32E-C8F5-6C4C-9474-E2A6B28851F9}"/>
              </a:ext>
            </a:extLst>
          </p:cNvPr>
          <p:cNvSpPr txBox="1"/>
          <p:nvPr/>
        </p:nvSpPr>
        <p:spPr>
          <a:xfrm>
            <a:off x="12720735" y="4334819"/>
            <a:ext cx="5343331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ru-UA" sz="2400" dirty="0"/>
              <a:t>Вона майже в десять разів перевершувала за потужністю і кількістю вогнищ вулканічну діяльність нашої епохи.</a:t>
            </a:r>
          </a:p>
        </p:txBody>
      </p:sp>
      <p:pic>
        <p:nvPicPr>
          <p:cNvPr id="6" name="!!p1" descr="Череп">
            <a:extLst>
              <a:ext uri="{FF2B5EF4-FFF2-40B4-BE49-F238E27FC236}">
                <a16:creationId xmlns:a16="http://schemas.microsoft.com/office/drawing/2014/main" id="{95465455-4DB2-D64B-8CDA-928320075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t="2541" r="65395" b="50000"/>
          <a:stretch/>
        </p:blipFill>
        <p:spPr bwMode="auto">
          <a:xfrm>
            <a:off x="404541" y="2195860"/>
            <a:ext cx="2123069" cy="2157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p2" descr="Череп">
            <a:extLst>
              <a:ext uri="{FF2B5EF4-FFF2-40B4-BE49-F238E27FC236}">
                <a16:creationId xmlns:a16="http://schemas.microsoft.com/office/drawing/2014/main" id="{8DA6B94C-76A2-0F42-AA43-D078E9557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0" t="5566" r="34430" b="53352"/>
          <a:stretch/>
        </p:blipFill>
        <p:spPr bwMode="auto">
          <a:xfrm>
            <a:off x="3028486" y="3769112"/>
            <a:ext cx="1750741" cy="186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p3" descr="Череп">
            <a:extLst>
              <a:ext uri="{FF2B5EF4-FFF2-40B4-BE49-F238E27FC236}">
                <a16:creationId xmlns:a16="http://schemas.microsoft.com/office/drawing/2014/main" id="{4F3A7854-A03D-3448-87F2-A839DFBA5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0" b="56704"/>
          <a:stretch/>
        </p:blipFill>
        <p:spPr bwMode="auto">
          <a:xfrm>
            <a:off x="5023625" y="1811608"/>
            <a:ext cx="1980580" cy="1968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!!p4" descr="Череп">
            <a:extLst>
              <a:ext uri="{FF2B5EF4-FFF2-40B4-BE49-F238E27FC236}">
                <a16:creationId xmlns:a16="http://schemas.microsoft.com/office/drawing/2014/main" id="{C7AC19D8-242F-AA4A-A34B-7B45C864D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6" t="54783" r="49766" b="3352"/>
          <a:stretch/>
        </p:blipFill>
        <p:spPr bwMode="auto">
          <a:xfrm>
            <a:off x="1946818" y="3112676"/>
            <a:ext cx="2163336" cy="19034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!!p5" descr="Череп">
            <a:extLst>
              <a:ext uri="{FF2B5EF4-FFF2-40B4-BE49-F238E27FC236}">
                <a16:creationId xmlns:a16="http://schemas.microsoft.com/office/drawing/2014/main" id="{3B484663-6413-B644-89C7-7C824AB6A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2" t="55845" r="7278" b="3352"/>
          <a:stretch/>
        </p:blipFill>
        <p:spPr bwMode="auto">
          <a:xfrm>
            <a:off x="2551633" y="2912289"/>
            <a:ext cx="1980580" cy="18551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!!заголовок">
            <a:extLst>
              <a:ext uri="{FF2B5EF4-FFF2-40B4-BE49-F238E27FC236}">
                <a16:creationId xmlns:a16="http://schemas.microsoft.com/office/drawing/2014/main" id="{61589D9E-9E20-B04B-A38E-A082B0F14BC1}"/>
              </a:ext>
            </a:extLst>
          </p:cNvPr>
          <p:cNvSpPr txBox="1">
            <a:spLocks/>
          </p:cNvSpPr>
          <p:nvPr/>
        </p:nvSpPr>
        <p:spPr>
          <a:xfrm>
            <a:off x="650488" y="12953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UA" dirty="0">
                <a:solidFill>
                  <a:schemeClr val="bg1"/>
                </a:solidFill>
              </a:rPr>
              <a:t>Вплив на фізіологію</a:t>
            </a:r>
          </a:p>
        </p:txBody>
      </p:sp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DE9C311F-74F2-DB4B-977A-DDC71DA3D737}"/>
              </a:ext>
            </a:extLst>
          </p:cNvPr>
          <p:cNvSpPr/>
          <p:nvPr/>
        </p:nvSpPr>
        <p:spPr>
          <a:xfrm>
            <a:off x="650488" y="5794917"/>
            <a:ext cx="5815703" cy="814039"/>
          </a:xfrm>
          <a:prstGeom prst="rightArrow">
            <a:avLst/>
          </a:prstGeom>
          <a:gradFill>
            <a:gsLst>
              <a:gs pos="0">
                <a:srgbClr val="00F0F2"/>
              </a:gs>
              <a:gs pos="100000">
                <a:srgbClr val="EEFF5A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11" name="!!фыв">
            <a:extLst>
              <a:ext uri="{FF2B5EF4-FFF2-40B4-BE49-F238E27FC236}">
                <a16:creationId xmlns:a16="http://schemas.microsoft.com/office/drawing/2014/main" id="{EB522D68-608A-874E-8E2A-0C0ED250D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7" r="9516"/>
          <a:stretch/>
        </p:blipFill>
        <p:spPr>
          <a:xfrm>
            <a:off x="306659" y="1690687"/>
            <a:ext cx="7006025" cy="491826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0081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p5" descr="Череп">
            <a:extLst>
              <a:ext uri="{FF2B5EF4-FFF2-40B4-BE49-F238E27FC236}">
                <a16:creationId xmlns:a16="http://schemas.microsoft.com/office/drawing/2014/main" id="{CDCC8DED-EDE5-B24F-87B6-754C6CDFA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2" t="55845" r="7278" b="3352"/>
          <a:stretch/>
        </p:blipFill>
        <p:spPr bwMode="auto">
          <a:xfrm>
            <a:off x="9806879" y="1559776"/>
            <a:ext cx="1980580" cy="18551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!!p4" descr="Череп">
            <a:extLst>
              <a:ext uri="{FF2B5EF4-FFF2-40B4-BE49-F238E27FC236}">
                <a16:creationId xmlns:a16="http://schemas.microsoft.com/office/drawing/2014/main" id="{9E7C94F7-9A4B-194D-B3E5-80EDE0E64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6" t="54783" r="49766" b="3352"/>
          <a:stretch/>
        </p:blipFill>
        <p:spPr bwMode="auto">
          <a:xfrm>
            <a:off x="7412775" y="3424972"/>
            <a:ext cx="2163336" cy="19034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!!p3" descr="Череп">
            <a:extLst>
              <a:ext uri="{FF2B5EF4-FFF2-40B4-BE49-F238E27FC236}">
                <a16:creationId xmlns:a16="http://schemas.microsoft.com/office/drawing/2014/main" id="{056ED0A6-2E1A-8141-87C0-9D4AC4948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0" b="56704"/>
          <a:stretch/>
        </p:blipFill>
        <p:spPr bwMode="auto">
          <a:xfrm>
            <a:off x="5023625" y="1503091"/>
            <a:ext cx="1980580" cy="1968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!!p1" descr="Череп">
            <a:extLst>
              <a:ext uri="{FF2B5EF4-FFF2-40B4-BE49-F238E27FC236}">
                <a16:creationId xmlns:a16="http://schemas.microsoft.com/office/drawing/2014/main" id="{1D16BA1E-132A-9240-A300-EF69B3C0C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t="2541" r="65395" b="50000"/>
          <a:stretch/>
        </p:blipFill>
        <p:spPr bwMode="auto">
          <a:xfrm>
            <a:off x="404541" y="1887343"/>
            <a:ext cx="2123069" cy="2157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!!p2" descr="Череп">
            <a:extLst>
              <a:ext uri="{FF2B5EF4-FFF2-40B4-BE49-F238E27FC236}">
                <a16:creationId xmlns:a16="http://schemas.microsoft.com/office/drawing/2014/main" id="{E813C7B6-4896-8A4B-88C2-396C9699C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0" t="5566" r="34430" b="53352"/>
          <a:stretch/>
        </p:blipFill>
        <p:spPr bwMode="auto">
          <a:xfrm>
            <a:off x="3028486" y="3460595"/>
            <a:ext cx="1750741" cy="1867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 вправо 3">
            <a:extLst>
              <a:ext uri="{FF2B5EF4-FFF2-40B4-BE49-F238E27FC236}">
                <a16:creationId xmlns:a16="http://schemas.microsoft.com/office/drawing/2014/main" id="{1D4B2030-5587-724B-93B7-BF75B951929A}"/>
              </a:ext>
            </a:extLst>
          </p:cNvPr>
          <p:cNvSpPr/>
          <p:nvPr/>
        </p:nvSpPr>
        <p:spPr>
          <a:xfrm>
            <a:off x="650488" y="5486400"/>
            <a:ext cx="11136971" cy="814039"/>
          </a:xfrm>
          <a:prstGeom prst="rightArrow">
            <a:avLst/>
          </a:prstGeom>
          <a:gradFill>
            <a:gsLst>
              <a:gs pos="0">
                <a:srgbClr val="00F0F2"/>
              </a:gs>
              <a:gs pos="100000">
                <a:srgbClr val="EEFF5A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!!заголовок">
            <a:extLst>
              <a:ext uri="{FF2B5EF4-FFF2-40B4-BE49-F238E27FC236}">
                <a16:creationId xmlns:a16="http://schemas.microsoft.com/office/drawing/2014/main" id="{F93B2C19-467A-1B41-89E3-351772C9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Вплив на фізіологію</a:t>
            </a:r>
          </a:p>
        </p:txBody>
      </p:sp>
      <p:pic>
        <p:nvPicPr>
          <p:cNvPr id="12" name="!!фыв">
            <a:extLst>
              <a:ext uri="{FF2B5EF4-FFF2-40B4-BE49-F238E27FC236}">
                <a16:creationId xmlns:a16="http://schemas.microsoft.com/office/drawing/2014/main" id="{4B619E0B-0D8A-374F-8B22-9D6E219F5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7" r="9516"/>
          <a:stretch/>
        </p:blipFill>
        <p:spPr>
          <a:xfrm>
            <a:off x="-5539949" y="1690689"/>
            <a:ext cx="4957798" cy="348040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!!фіва">
            <a:extLst>
              <a:ext uri="{FF2B5EF4-FFF2-40B4-BE49-F238E27FC236}">
                <a16:creationId xmlns:a16="http://schemas.microsoft.com/office/drawing/2014/main" id="{FADC8A83-A0B6-F24B-A45D-CB4751388B84}"/>
              </a:ext>
            </a:extLst>
          </p:cNvPr>
          <p:cNvSpPr txBox="1">
            <a:spLocks/>
          </p:cNvSpPr>
          <p:nvPr/>
        </p:nvSpPr>
        <p:spPr>
          <a:xfrm>
            <a:off x="961173" y="-1313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UA" dirty="0">
                <a:solidFill>
                  <a:schemeClr val="bg1"/>
                </a:solidFill>
              </a:rPr>
              <a:t>Джерела вогню</a:t>
            </a:r>
          </a:p>
        </p:txBody>
      </p:sp>
    </p:spTree>
    <p:extLst>
      <p:ext uri="{BB962C8B-B14F-4D97-AF65-F5344CB8AC3E}">
        <p14:creationId xmlns:p14="http://schemas.microsoft.com/office/powerpoint/2010/main" val="169716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!!p5" descr="Картинки по запросу Серп древнего человека">
            <a:extLst>
              <a:ext uri="{FF2B5EF4-FFF2-40B4-BE49-F238E27FC236}">
                <a16:creationId xmlns:a16="http://schemas.microsoft.com/office/drawing/2014/main" id="{616DA760-F9BB-E74B-B83C-C1E7EE764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74" y="1027906"/>
            <a:ext cx="3773668" cy="239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!!p4" descr="В каменном веке орудия труда делали только из камня?» — Яндекс.Кью">
            <a:extLst>
              <a:ext uri="{FF2B5EF4-FFF2-40B4-BE49-F238E27FC236}">
                <a16:creationId xmlns:a16="http://schemas.microsoft.com/office/drawing/2014/main" id="{7A0A3F31-1666-7C48-A68D-545BF4EAA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46" y="3162690"/>
            <a:ext cx="4308595" cy="333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">
            <a:extLst>
              <a:ext uri="{FF2B5EF4-FFF2-40B4-BE49-F238E27FC236}">
                <a16:creationId xmlns:a16="http://schemas.microsoft.com/office/drawing/2014/main" id="{F4450364-7B89-BA49-8509-8FC118FB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UA" dirty="0">
                <a:solidFill>
                  <a:schemeClr val="bg1"/>
                </a:solidFill>
              </a:rPr>
              <a:t>Камінь</a:t>
            </a:r>
          </a:p>
        </p:txBody>
      </p:sp>
      <p:pic>
        <p:nvPicPr>
          <p:cNvPr id="4098" name="!!p3" descr="Свідок – кам&amp;#39;яна сокира">
            <a:extLst>
              <a:ext uri="{FF2B5EF4-FFF2-40B4-BE49-F238E27FC236}">
                <a16:creationId xmlns:a16="http://schemas.microsoft.com/office/drawing/2014/main" id="{58B90410-0AC6-FD4D-856E-B68F8760B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68" y="864484"/>
            <a:ext cx="3267842" cy="2723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!!p1" descr="Рубило — Википедия">
            <a:extLst>
              <a:ext uri="{FF2B5EF4-FFF2-40B4-BE49-F238E27FC236}">
                <a16:creationId xmlns:a16="http://schemas.microsoft.com/office/drawing/2014/main" id="{D18F9BA7-A60D-C344-908D-082F03C6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0" y="1491712"/>
            <a:ext cx="2157991" cy="38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!!p2" descr="КАМЕННЫЙ ВЕК • Большая российская энциклопедия - электронная версия">
            <a:extLst>
              <a:ext uri="{FF2B5EF4-FFF2-40B4-BE49-F238E27FC236}">
                <a16:creationId xmlns:a16="http://schemas.microsoft.com/office/drawing/2014/main" id="{8BED5D76-FB7C-D941-925A-838464331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56" y="2670174"/>
            <a:ext cx="3709435" cy="382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 вправо 10">
            <a:extLst>
              <a:ext uri="{FF2B5EF4-FFF2-40B4-BE49-F238E27FC236}">
                <a16:creationId xmlns:a16="http://schemas.microsoft.com/office/drawing/2014/main" id="{6166AE3C-EFA4-5045-B820-9A220324A87F}"/>
              </a:ext>
            </a:extLst>
          </p:cNvPr>
          <p:cNvSpPr/>
          <p:nvPr/>
        </p:nvSpPr>
        <p:spPr>
          <a:xfrm>
            <a:off x="12574241" y="5678835"/>
            <a:ext cx="2123197" cy="814039"/>
          </a:xfrm>
          <a:prstGeom prst="rightArrow">
            <a:avLst/>
          </a:prstGeom>
          <a:gradFill>
            <a:gsLst>
              <a:gs pos="0">
                <a:srgbClr val="00F0F2"/>
              </a:gs>
              <a:gs pos="100000">
                <a:srgbClr val="EEFF5A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3973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992</Words>
  <Application>Microsoft Macintosh PowerPoint</Application>
  <PresentationFormat>Широкоэкранный</PresentationFormat>
  <Paragraphs>80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Вогонь</vt:lpstr>
      <vt:lpstr>Вогонь</vt:lpstr>
      <vt:lpstr>Презентация PowerPoint</vt:lpstr>
      <vt:lpstr>Презентация PowerPoint</vt:lpstr>
      <vt:lpstr>Джерела вогню</vt:lpstr>
      <vt:lpstr>Джерела вогню</vt:lpstr>
      <vt:lpstr>Джерела вогню</vt:lpstr>
      <vt:lpstr>Вплив на фізіологію</vt:lpstr>
      <vt:lpstr>Камінь</vt:lpstr>
      <vt:lpstr>Камінь</vt:lpstr>
      <vt:lpstr>Презентация PowerPoint</vt:lpstr>
      <vt:lpstr>Презентация PowerPoint</vt:lpstr>
      <vt:lpstr>Презентация PowerPoint</vt:lpstr>
      <vt:lpstr>Лук і стріли</vt:lpstr>
      <vt:lpstr>Лук і стріли</vt:lpstr>
      <vt:lpstr>Презентация PowerPoint</vt:lpstr>
      <vt:lpstr>Презентация PowerPoint</vt:lpstr>
      <vt:lpstr>Презентация PowerPoint</vt:lpstr>
      <vt:lpstr>Презентация PowerPoint</vt:lpstr>
      <vt:lpstr>Висновок</vt:lpstr>
      <vt:lpstr>Висновок</vt:lpstr>
      <vt:lpstr>ДЯКУЄМО ЗА УВАГУ!!!</vt:lpstr>
      <vt:lpstr>Список літератури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Мешков</dc:creator>
  <cp:lastModifiedBy>Андрей Мешков</cp:lastModifiedBy>
  <cp:revision>16</cp:revision>
  <dcterms:created xsi:type="dcterms:W3CDTF">2022-02-12T15:13:18Z</dcterms:created>
  <dcterms:modified xsi:type="dcterms:W3CDTF">2022-02-17T10:38:25Z</dcterms:modified>
</cp:coreProperties>
</file>